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2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02.9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34 73 3433,'7'-5'2648,"9"3"-3031,-4 3 7504,-35-25-7179,1 3 243,-2 0-4899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7:38:44.103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1 1 6553,'0'0'0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7:38:47.772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1 1 6553,'0'0'0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3.54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133 1 264,'-4'-1'5681,"1"2"-5415,-14 24 382,7-8-206,-1-1 1,0 0-1,-1-1 0,-1 0 0,-22 19 1,20-21-2497,13-11 452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5.4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11138,'8'33'2689,"-4"-15"616,-6-18-3289,0 2-1257,0 6-503,-2-3-4313,2 17 2360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6.34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3865,'9'35'4777,"-9"-41"-1977,0 12-2840,2 5 1737,-2-5-6402,0-1 1904,0 2-87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6.76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3897,'65'3'3761,"-62"-6"-809,-3 6-343,0-1-3545,2 0-217,0 2-527,2 1-865,-2-1-463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6.92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8154,'6'102'1568,"-2"-69"801,-4-9-2353,1 20-208,5 2 128,0 6-281,1-6-191,2 2-1392,-1-17-433,-5-7-551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7.116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21 1 3977,'-2'70'2816,"-4"-2"-679,1-36-473,1 8-1448,0 1-320,4 9-56,6-10-184,1 1-1192,1-10-593,3-9-423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6:33:17.37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8706,'11'66'2104,"-18"-58"657,7 45-2305,1 8-608,5 15 24,3-16-32,2 5-240,-2-21-208,1-9-553,-5-13-263,-1-5-80,-2-17 120,1-15-473,1-11 553,2-12 80,-3-8 119,-1-15 41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0-26T17:21:53.22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2 12 12955,'4'15'3288,"-6"-7"737,0-8-3873,0 0-312,2-2-736,0 0 296,6-4-5905,29-19 2816</inkml:trace>
</inkml:ink>
</file>

<file path=ppt/media/audio1.wav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80AE0-3587-4A4A-B681-45BBD2B791A1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9DF1D-DE3A-4102-B74E-D791FF181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80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59DF1D-DE3A-4102-B74E-D791FF1814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56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59DF1D-DE3A-4102-B74E-D791FF1814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28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F186-EB20-9090-393E-9B99F912F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FC816-48C5-11EE-5791-DC289AA1E8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95247-204F-38C1-223F-0DE61CC3A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85E11-E6CF-6BB8-358B-FABA0AB2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BF78C-9ED8-7BA4-D46F-9F029040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571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FA176-6ECD-3218-2430-8E5B93C5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144D0-BE30-330B-7580-F797F64FB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8021C-F7CB-3D49-962E-E576A4922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D710F-E88E-4744-DAE4-F1CA3F33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0BBBB-DFE6-53D1-CC03-2D04407EB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06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D0F090-13EF-C111-3C41-FE9192BE80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DDCE8C-4BDA-55E6-A9FE-81D13682E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C7518-8A1D-2CB0-0667-8AB836169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93355-D3F0-5FD8-63A6-692C9B8B5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D9032-7A57-6080-E2F9-16612A10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6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A179-08F2-6B98-82D2-8851F7E6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D1D93-6217-655E-8BF7-8D5650D68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FB8D0-5D50-5AFD-C723-4C7E4C1A6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C090-99CF-2F9F-190A-537AE05B3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8BF55-1217-940F-1DE4-21827782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94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CAAE1-C522-A46B-B460-474B6C534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FAC2A-5F25-BC3C-48E9-143701CFA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1C4B-E586-D355-95D2-6780AC414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06B04-A849-5099-5E54-8888DF2F2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051AE-32F8-699B-6B51-90DE71897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85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967A-9C02-EFB0-D326-91D6D337B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3DD0-57AB-534F-9A0A-7FB8CC3CA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E6146-2033-A2DA-FC11-732B1A23D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8AC85-DFEF-44AF-40FE-5483C8C0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3E9FD-B7A6-929F-7B87-2E83CBEE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B2BFF-0794-CA94-91D9-3B741958F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75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B44FA-B713-0C9C-3A34-C4D6DB0ED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35957-634D-AD12-3702-C0E90F7F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2DD06-2342-BDD3-D39C-404F6C035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A11D2-5F3B-2718-47A3-9E16C7A05A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981645-D493-BBDE-DEF8-14D5805BF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AD9006-F25B-52EC-993E-3D949593D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753AA-2280-4636-8F19-A8464DFBA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AF1F1-11A3-EEA3-D21F-E63DB42A4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610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31133-4DF7-FF7F-7A3A-8AF7FDE22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9D59E8-BA1E-80FD-9EB0-4EE80840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97871-D749-2A94-4D58-5143158EA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FFF12E-F931-0F16-7F72-564C0032F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7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D2574-0CE4-AEB6-10CE-3E13331B7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E9EC3D-1786-11B4-6712-F85402ABE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BCF46E-B870-7C35-6777-3776DE193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5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C32-4D34-0DCC-FA7C-568C039F6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1E6B5-EEAA-E296-E726-5C6A1F976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194293-BF8E-D907-8BE6-EDBE2D81F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D3066-D65C-EE74-4299-CA762C9BD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261EE-49D3-47F3-D787-2DDA0B177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AF045-FA7D-A5FF-3C8E-DFB241652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5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47BAE-DBD3-4D12-5D3D-1D6E280E8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A14BD7-6E0A-6C37-9BA1-B3893CE3A6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A03C0-158B-AEF8-46FE-AEE09F711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47689-1B59-45F3-EBD8-A5E452962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7ED4D-B89A-930D-D018-FC284770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27729B-B3F4-5EC8-0623-1B65ADB6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3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6F68C1-C6B5-3C94-5906-68E09C17A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6E873-41CE-18C4-7009-E681D9932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A0F30-1EF8-EEE3-FBA4-90A128647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C16F1-9659-4A83-8511-A69BF8D379D8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8A854-A269-767D-F45C-0C210A9BF0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25014-8704-D82C-C22C-3156B1E3E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D3F5D-4BB1-4125-B508-07212BEF5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10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5.wdp"/><Relationship Id="rId18" Type="http://schemas.openxmlformats.org/officeDocument/2006/relationships/customXml" Target="../ink/ink2.xml"/><Relationship Id="rId26" Type="http://schemas.openxmlformats.org/officeDocument/2006/relationships/customXml" Target="../ink/ink6.xml"/><Relationship Id="rId3" Type="http://schemas.openxmlformats.org/officeDocument/2006/relationships/image" Target="../media/image1.jpg"/><Relationship Id="rId21" Type="http://schemas.openxmlformats.org/officeDocument/2006/relationships/image" Target="../media/image10.png"/><Relationship Id="rId7" Type="http://schemas.microsoft.com/office/2007/relationships/hdphoto" Target="../media/hdphoto2.wdp"/><Relationship Id="rId12" Type="http://schemas.openxmlformats.org/officeDocument/2006/relationships/image" Target="../media/image6.png"/><Relationship Id="rId17" Type="http://schemas.openxmlformats.org/officeDocument/2006/relationships/image" Target="../media/image8.png"/><Relationship Id="rId25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customXml" Target="../ink/ink1.xml"/><Relationship Id="rId20" Type="http://schemas.openxmlformats.org/officeDocument/2006/relationships/customXml" Target="../ink/ink3.xml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11" Type="http://schemas.microsoft.com/office/2007/relationships/hdphoto" Target="../media/hdphoto4.wdp"/><Relationship Id="rId24" Type="http://schemas.openxmlformats.org/officeDocument/2006/relationships/customXml" Target="../ink/ink5.xml"/><Relationship Id="rId5" Type="http://schemas.microsoft.com/office/2007/relationships/hdphoto" Target="../media/hdphoto1.wdp"/><Relationship Id="rId15" Type="http://schemas.microsoft.com/office/2007/relationships/hdphoto" Target="../media/hdphoto6.wdp"/><Relationship Id="rId23" Type="http://schemas.openxmlformats.org/officeDocument/2006/relationships/image" Target="../media/image11.png"/><Relationship Id="rId28" Type="http://schemas.openxmlformats.org/officeDocument/2006/relationships/customXml" Target="../ink/ink7.xml"/><Relationship Id="rId10" Type="http://schemas.openxmlformats.org/officeDocument/2006/relationships/image" Target="../media/image5.png"/><Relationship Id="rId19" Type="http://schemas.openxmlformats.org/officeDocument/2006/relationships/image" Target="../media/image9.png"/><Relationship Id="rId31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microsoft.com/office/2007/relationships/hdphoto" Target="../media/hdphoto3.wdp"/><Relationship Id="rId14" Type="http://schemas.openxmlformats.org/officeDocument/2006/relationships/image" Target="../media/image7.png"/><Relationship Id="rId22" Type="http://schemas.openxmlformats.org/officeDocument/2006/relationships/customXml" Target="../ink/ink4.xml"/><Relationship Id="rId27" Type="http://schemas.openxmlformats.org/officeDocument/2006/relationships/image" Target="../media/image13.png"/><Relationship Id="rId30" Type="http://schemas.openxmlformats.org/officeDocument/2006/relationships/customXml" Target="../ink/ink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.xml"/><Relationship Id="rId5" Type="http://schemas.microsoft.com/office/2007/relationships/hdphoto" Target="../media/hdphoto8.wdp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customXml" Target="../ink/ink11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customXml" Target="../ink/ink10.xml"/><Relationship Id="rId4" Type="http://schemas.microsoft.com/office/2007/relationships/hdphoto" Target="../media/hdphoto9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0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4" Type="http://schemas.microsoft.com/office/2007/relationships/hdphoto" Target="../media/hdphoto1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946B0-0B7D-3FEF-140D-99AC519DF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91441"/>
            <a:ext cx="10845800" cy="89407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The Solar System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C8CE741-CEAA-3D12-D420-122BF4FE4A0D}"/>
              </a:ext>
            </a:extLst>
          </p:cNvPr>
          <p:cNvSpPr/>
          <p:nvPr/>
        </p:nvSpPr>
        <p:spPr>
          <a:xfrm>
            <a:off x="1239520" y="1112520"/>
            <a:ext cx="9436100" cy="4795520"/>
          </a:xfrm>
          <a:prstGeom prst="ellipse">
            <a:avLst/>
          </a:prstGeom>
          <a:noFill/>
          <a:ln>
            <a:solidFill>
              <a:schemeClr val="bg1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B867E9-CAD0-7725-56F0-89FDE8DE3479}"/>
              </a:ext>
            </a:extLst>
          </p:cNvPr>
          <p:cNvSpPr/>
          <p:nvPr/>
        </p:nvSpPr>
        <p:spPr>
          <a:xfrm>
            <a:off x="2032000" y="1503680"/>
            <a:ext cx="7894320" cy="4145280"/>
          </a:xfrm>
          <a:prstGeom prst="ellipse">
            <a:avLst/>
          </a:prstGeom>
          <a:noFill/>
          <a:ln>
            <a:solidFill>
              <a:schemeClr val="bg1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9A0D92-D39B-0FBA-D4A4-7478FB153FA8}"/>
              </a:ext>
            </a:extLst>
          </p:cNvPr>
          <p:cNvSpPr/>
          <p:nvPr/>
        </p:nvSpPr>
        <p:spPr>
          <a:xfrm>
            <a:off x="274320" y="629920"/>
            <a:ext cx="11409680" cy="5892800"/>
          </a:xfrm>
          <a:prstGeom prst="ellipse">
            <a:avLst/>
          </a:prstGeom>
          <a:noFill/>
          <a:ln>
            <a:solidFill>
              <a:schemeClr val="bg1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99918F-1944-29C2-CEA9-38D247EEB5C6}"/>
              </a:ext>
            </a:extLst>
          </p:cNvPr>
          <p:cNvSpPr/>
          <p:nvPr/>
        </p:nvSpPr>
        <p:spPr>
          <a:xfrm>
            <a:off x="2519680" y="1910080"/>
            <a:ext cx="6918960" cy="3332480"/>
          </a:xfrm>
          <a:prstGeom prst="ellipse">
            <a:avLst/>
          </a:prstGeom>
          <a:noFill/>
          <a:ln>
            <a:solidFill>
              <a:schemeClr val="bg1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5CF4424-BA05-9514-7205-C2D52F498EFC}"/>
              </a:ext>
            </a:extLst>
          </p:cNvPr>
          <p:cNvSpPr/>
          <p:nvPr/>
        </p:nvSpPr>
        <p:spPr>
          <a:xfrm>
            <a:off x="3139440" y="2308860"/>
            <a:ext cx="5622290" cy="2595880"/>
          </a:xfrm>
          <a:prstGeom prst="ellipse">
            <a:avLst/>
          </a:prstGeom>
          <a:noFill/>
          <a:ln>
            <a:solidFill>
              <a:schemeClr val="bg1"/>
            </a:solidFill>
          </a:ln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8ACEC4A-38AC-9202-95BF-7BA20905FE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40" y="889000"/>
            <a:ext cx="2783840" cy="47599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3B4702-FDB0-CB90-EE76-91642E2CB2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0573" y1="42685" x2="50573" y2="42685"/>
                        <a14:foregroundMark x1="50417" y1="49630" x2="50417" y2="49630"/>
                        <a14:foregroundMark x1="47240" y1="48889" x2="47240" y2="48889"/>
                        <a14:foregroundMark x1="48177" y1="52315" x2="48177" y2="52315"/>
                        <a14:foregroundMark x1="53229" y1="47685" x2="53229" y2="47685"/>
                        <a14:foregroundMark x1="52396" y1="42685" x2="52396" y2="42685"/>
                        <a14:foregroundMark x1="45729" y1="49444" x2="45729" y2="49444"/>
                        <a14:foregroundMark x1="44896" y1="48611" x2="44896" y2="48611"/>
                        <a14:foregroundMark x1="51094" y1="40278" x2="51094" y2="40278"/>
                        <a14:foregroundMark x1="50938" y1="40741" x2="50938" y2="40741"/>
                        <a14:foregroundMark x1="49896" y1="40463" x2="49896" y2="40463"/>
                        <a14:foregroundMark x1="50677" y1="40741" x2="50677" y2="40741"/>
                        <a14:foregroundMark x1="50677" y1="40463" x2="50677" y2="40463"/>
                        <a14:foregroundMark x1="51979" y1="42407" x2="51979" y2="42407"/>
                        <a14:foregroundMark x1="50729" y1="41296" x2="50729" y2="41296"/>
                        <a14:foregroundMark x1="51979" y1="40741" x2="51979" y2="40741"/>
                        <a14:foregroundMark x1="51354" y1="41759" x2="51354" y2="41759"/>
                        <a14:foregroundMark x1="52188" y1="40741" x2="52188" y2="40741"/>
                        <a14:foregroundMark x1="52396" y1="41019" x2="52396" y2="41019"/>
                        <a14:foregroundMark x1="51146" y1="41481" x2="51146" y2="41481"/>
                        <a14:foregroundMark x1="52656" y1="41944" x2="52656" y2="41944"/>
                        <a14:foregroundMark x1="52917" y1="41944" x2="52917" y2="41944"/>
                        <a14:foregroundMark x1="53073" y1="42500" x2="53073" y2="42500"/>
                        <a14:foregroundMark x1="53333" y1="42037" x2="53333" y2="42037"/>
                        <a14:foregroundMark x1="53646" y1="42037" x2="53646" y2="42037"/>
                        <a14:foregroundMark x1="52500" y1="42685" x2="52500" y2="42685"/>
                        <a14:foregroundMark x1="52604" y1="42778" x2="52604" y2="42778"/>
                        <a14:foregroundMark x1="52500" y1="41481" x2="52500" y2="41481"/>
                        <a14:foregroundMark x1="52344" y1="42500" x2="52344" y2="42500"/>
                        <a14:foregroundMark x1="52344" y1="42685" x2="52344" y2="42685"/>
                        <a14:foregroundMark x1="53021" y1="42685" x2="53021" y2="42685"/>
                        <a14:foregroundMark x1="49896" y1="40278" x2="49896" y2="40278"/>
                        <a14:foregroundMark x1="50000" y1="40463" x2="50000" y2="40463"/>
                        <a14:foregroundMark x1="49844" y1="40278" x2="49844" y2="40278"/>
                        <a14:foregroundMark x1="49896" y1="40278" x2="49896" y2="40278"/>
                        <a14:foregroundMark x1="49844" y1="40185" x2="49844" y2="40185"/>
                        <a14:foregroundMark x1="49844" y1="40185" x2="49844" y2="40185"/>
                        <a14:foregroundMark x1="50000" y1="40278" x2="50000" y2="40278"/>
                        <a14:foregroundMark x1="54844" y1="48148" x2="54844" y2="48148"/>
                        <a14:foregroundMark x1="54896" y1="48333" x2="54896" y2="48333"/>
                        <a14:foregroundMark x1="55104" y1="48426" x2="55104" y2="48426"/>
                        <a14:foregroundMark x1="55521" y1="50370" x2="55521" y2="50370"/>
                        <a14:foregroundMark x1="55573" y1="52315" x2="55573" y2="52315"/>
                        <a14:foregroundMark x1="55521" y1="49815" x2="55521" y2="49815"/>
                        <a14:foregroundMark x1="54896" y1="47130" x2="54896" y2="47130"/>
                        <a14:foregroundMark x1="52344" y1="42778" x2="52344" y2="42778"/>
                        <a14:foregroundMark x1="52344" y1="41759" x2="52344" y2="41759"/>
                        <a14:foregroundMark x1="52240" y1="42500" x2="52240" y2="42500"/>
                        <a14:foregroundMark x1="52240" y1="42500" x2="52500" y2="42685"/>
                        <a14:foregroundMark x1="52396" y1="41944" x2="52396" y2="41944"/>
                        <a14:foregroundMark x1="52396" y1="41944" x2="52083" y2="42685"/>
                        <a14:foregroundMark x1="52604" y1="42500" x2="52604" y2="42500"/>
                        <a14:foregroundMark x1="49740" y1="40463" x2="49740" y2="40463"/>
                        <a14:foregroundMark x1="49844" y1="39815" x2="49844" y2="39815"/>
                        <a14:foregroundMark x1="49688" y1="40556" x2="49688" y2="40556"/>
                        <a14:foregroundMark x1="49896" y1="40000" x2="49896" y2="40000"/>
                        <a14:foregroundMark x1="49844" y1="39815" x2="49844" y2="39815"/>
                        <a14:backgroundMark x1="50156" y1="22685" x2="50156" y2="22685"/>
                        <a14:backgroundMark x1="42917" y1="32870" x2="47969" y2="21111"/>
                        <a14:backgroundMark x1="47969" y1="21111" x2="43021" y2="31574"/>
                        <a14:backgroundMark x1="43021" y1="31574" x2="47188" y2="26296"/>
                        <a14:backgroundMark x1="47188" y1="26296" x2="52292" y2="23704"/>
                        <a14:backgroundMark x1="52292" y1="23704" x2="46042" y2="30185"/>
                        <a14:backgroundMark x1="46042" y1="30185" x2="50104" y2="21111"/>
                        <a14:backgroundMark x1="50104" y1="21111" x2="43333" y2="26944"/>
                        <a14:backgroundMark x1="63229" y1="12037" x2="48490" y2="25000"/>
                        <a14:backgroundMark x1="48490" y1="25000" x2="60313" y2="16481"/>
                        <a14:backgroundMark x1="60313" y1="16481" x2="42292" y2="23981"/>
                        <a14:backgroundMark x1="42292" y1="23981" x2="57240" y2="12130"/>
                        <a14:backgroundMark x1="57240" y1="12130" x2="46094" y2="19630"/>
                        <a14:backgroundMark x1="46094" y1="19630" x2="41875" y2="18796"/>
                        <a14:backgroundMark x1="41875" y1="18796" x2="49427" y2="26944"/>
                        <a14:backgroundMark x1="49427" y1="26944" x2="43542" y2="34444"/>
                        <a14:backgroundMark x1="43542" y1="34444" x2="39688" y2="50833"/>
                        <a14:backgroundMark x1="39688" y1="50833" x2="44896" y2="73611"/>
                        <a14:backgroundMark x1="44896" y1="73611" x2="57240" y2="54352"/>
                        <a14:backgroundMark x1="54645" y1="42037" x2="52031" y2="29630"/>
                        <a14:backgroundMark x1="55718" y1="47130" x2="54645" y2="42037"/>
                        <a14:backgroundMark x1="55933" y1="48148" x2="55718" y2="47130"/>
                        <a14:backgroundMark x1="56284" y1="49815" x2="55933" y2="48148"/>
                        <a14:backgroundMark x1="56401" y1="50370" x2="56284" y2="49815"/>
                        <a14:backgroundMark x1="56811" y1="52315" x2="56401" y2="50370"/>
                        <a14:backgroundMark x1="57240" y1="54352" x2="56811" y2="52315"/>
                        <a14:backgroundMark x1="52031" y1="29630" x2="37708" y2="46759"/>
                        <a14:backgroundMark x1="37708" y1="46759" x2="42760" y2="74352"/>
                        <a14:backgroundMark x1="42760" y1="74352" x2="55417" y2="57222"/>
                        <a14:backgroundMark x1="55457" y1="47130" x2="55469" y2="43981"/>
                        <a14:backgroundMark x1="55453" y1="48148" x2="55457" y2="47130"/>
                        <a14:backgroundMark x1="55446" y1="49815" x2="55453" y2="48148"/>
                        <a14:backgroundMark x1="55444" y1="50370" x2="55446" y2="49815"/>
                        <a14:backgroundMark x1="55436" y1="52315" x2="55444" y2="50370"/>
                        <a14:backgroundMark x1="55417" y1="57222" x2="55436" y2="52315"/>
                        <a14:backgroundMark x1="49246" y1="39815" x2="47448" y2="38611"/>
                        <a14:backgroundMark x1="55469" y1="43981" x2="53533" y2="42685"/>
                        <a14:backgroundMark x1="47448" y1="38611" x2="43385" y2="46481"/>
                        <a14:backgroundMark x1="43610" y1="48611" x2="44635" y2="58333"/>
                        <a14:backgroundMark x1="43385" y1="46481" x2="43610" y2="48611"/>
                        <a14:backgroundMark x1="44635" y1="58333" x2="48333" y2="63241"/>
                        <a14:backgroundMark x1="48333" y1="63241" x2="53594" y2="62593"/>
                        <a14:backgroundMark x1="53594" y1="62593" x2="56823" y2="562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90" y="753173"/>
            <a:ext cx="6630200" cy="351015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ED7CC6E-A87E-9583-8221-6E045C41777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6667" y1="43519" x2="46667" y2="43519"/>
                        <a14:foregroundMark x1="44844" y1="48148" x2="45573" y2="40741"/>
                        <a14:foregroundMark x1="45573" y1="40741" x2="52865" y2="41944"/>
                        <a14:foregroundMark x1="52865" y1="41944" x2="55104" y2="47963"/>
                        <a14:foregroundMark x1="52656" y1="50370" x2="52656" y2="50370"/>
                        <a14:foregroundMark x1="52656" y1="50370" x2="51979" y2="50556"/>
                        <a14:foregroundMark x1="46667" y1="39259" x2="46667" y2="39259"/>
                        <a14:foregroundMark x1="51771" y1="35833" x2="51771" y2="35833"/>
                        <a14:foregroundMark x1="52240" y1="36019" x2="52240" y2="36019"/>
                        <a14:foregroundMark x1="54583" y1="37778" x2="54583" y2="37778"/>
                        <a14:foregroundMark x1="56979" y1="42222" x2="57396" y2="45185"/>
                        <a14:foregroundMark x1="57396" y1="54815" x2="57396" y2="54815"/>
                        <a14:foregroundMark x1="53177" y1="58981" x2="53177" y2="58981"/>
                        <a14:foregroundMark x1="53177" y1="58981" x2="51979" y2="59444"/>
                        <a14:foregroundMark x1="54896" y1="49167" x2="54896" y2="49167"/>
                        <a14:foregroundMark x1="56406" y1="52870" x2="55260" y2="56019"/>
                        <a14:foregroundMark x1="51406" y1="39074" x2="51406" y2="39074"/>
                        <a14:foregroundMark x1="52188" y1="38796" x2="52188" y2="38796"/>
                        <a14:foregroundMark x1="52500" y1="38519" x2="52500" y2="38519"/>
                        <a14:foregroundMark x1="54896" y1="38704" x2="56250" y2="41667"/>
                        <a14:foregroundMark x1="49740" y1="45185" x2="49740" y2="45185"/>
                        <a14:foregroundMark x1="49740" y1="45185" x2="47611" y2="32271"/>
                        <a14:backgroundMark x1="41510" y1="12778" x2="41510" y2="12778"/>
                        <a14:backgroundMark x1="49688" y1="29074" x2="49688" y2="29074"/>
                        <a14:backgroundMark x1="54063" y1="18333" x2="54063" y2="18333"/>
                        <a14:backgroundMark x1="58073" y1="20741" x2="58073" y2="20741"/>
                        <a14:backgroundMark x1="63073" y1="38056" x2="63073" y2="38056"/>
                        <a14:backgroundMark x1="63854" y1="53796" x2="63854" y2="53796"/>
                        <a14:backgroundMark x1="61927" y1="58981" x2="61927" y2="58981"/>
                        <a14:backgroundMark x1="59427" y1="65741" x2="59427" y2="65741"/>
                        <a14:backgroundMark x1="55677" y1="72407" x2="55677" y2="72407"/>
                        <a14:backgroundMark x1="52812" y1="76111" x2="52812" y2="76111"/>
                        <a14:backgroundMark x1="40260" y1="75556" x2="36406" y2="65926"/>
                        <a14:backgroundMark x1="36406" y1="65926" x2="35833" y2="39630"/>
                        <a14:backgroundMark x1="35833" y1="39630" x2="41146" y2="26667"/>
                        <a14:backgroundMark x1="36563" y1="34352" x2="40052" y2="24352"/>
                        <a14:backgroundMark x1="40052" y1="24352" x2="61563" y2="23426"/>
                        <a14:backgroundMark x1="61563" y1="23426" x2="71979" y2="44167"/>
                        <a14:backgroundMark x1="38750" y1="64907" x2="43229" y2="76111"/>
                        <a14:backgroundMark x1="43229" y1="76111" x2="59479" y2="81111"/>
                        <a14:backgroundMark x1="59479" y1="81111" x2="70000" y2="60556"/>
                        <a14:backgroundMark x1="70000" y1="60556" x2="71354" y2="53889"/>
                        <a14:backgroundMark x1="46927" y1="30185" x2="49323" y2="303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398" y="2491868"/>
            <a:ext cx="5373745" cy="281165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CE59856-3AB7-8A3B-CDC9-13F834F1154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29844" y1="75833" x2="31438" y2="69945"/>
                        <a14:foregroundMark x1="32414" y1="67819" x2="33333" y2="66944"/>
                        <a14:foregroundMark x1="29167" y1="77037" x2="30722" y2="71505"/>
                        <a14:backgroundMark x1="56927" y1="78241" x2="79323" y2="34259"/>
                        <a14:backgroundMark x1="36510" y1="40741" x2="34167" y2="60278"/>
                        <a14:backgroundMark x1="34167" y1="60278" x2="27240" y2="75370"/>
                        <a14:backgroundMark x1="27240" y1="75370" x2="26510" y2="792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330" y="3396979"/>
            <a:ext cx="2306745" cy="1325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B2972BF-C99C-0AAE-7330-5DAA73FEB99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435" y="2139564"/>
            <a:ext cx="2670810" cy="155189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66042AA-FFAE-6CB8-3914-B2D562CBF5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537" b="90000" l="10000" r="90000">
                        <a14:foregroundMark x1="28490" y1="56481" x2="28490" y2="56481"/>
                        <a14:foregroundMark x1="28490" y1="56481" x2="30260" y2="65833"/>
                        <a14:foregroundMark x1="30260" y1="65833" x2="36875" y2="77778"/>
                        <a14:foregroundMark x1="36875" y1="77778" x2="42396" y2="84352"/>
                        <a14:foregroundMark x1="42396" y1="84352" x2="51875" y2="87037"/>
                        <a14:foregroundMark x1="51875" y1="87037" x2="58854" y2="84074"/>
                        <a14:foregroundMark x1="58854" y1="84074" x2="61510" y2="80000"/>
                        <a14:foregroundMark x1="42917" y1="14630" x2="47917" y2="11667"/>
                        <a14:foregroundMark x1="47917" y1="11667" x2="53490" y2="12778"/>
                        <a14:foregroundMark x1="53490" y1="12778" x2="55833" y2="14537"/>
                        <a14:foregroundMark x1="43229" y1="13611" x2="47708" y2="10463"/>
                        <a14:foregroundMark x1="47708" y1="10463" x2="54688" y2="11389"/>
                        <a14:foregroundMark x1="42917" y1="12778" x2="48438" y2="9537"/>
                        <a14:foregroundMark x1="48438" y1="9537" x2="54740" y2="10648"/>
                        <a14:foregroundMark x1="46563" y1="55370" x2="45000" y2="58333"/>
                        <a14:foregroundMark x1="42344" y1="53519" x2="42083" y2="54537"/>
                        <a14:foregroundMark x1="38021" y1="80000" x2="41979" y2="84907"/>
                        <a14:foregroundMark x1="41979" y1="84907" x2="48854" y2="85278"/>
                        <a14:foregroundMark x1="48854" y1="85278" x2="59844" y2="82407"/>
                        <a14:foregroundMark x1="59844" y1="82407" x2="62813" y2="79259"/>
                        <a14:foregroundMark x1="36667" y1="80556" x2="40000" y2="84537"/>
                        <a14:foregroundMark x1="40000" y1="84537" x2="50990" y2="86667"/>
                        <a14:foregroundMark x1="36927" y1="80741" x2="40521" y2="84907"/>
                        <a14:foregroundMark x1="40521" y1="84907" x2="46042" y2="87963"/>
                        <a14:foregroundMark x1="46042" y1="87963" x2="51250" y2="87963"/>
                        <a14:foregroundMark x1="51250" y1="87963" x2="57188" y2="86389"/>
                        <a14:foregroundMark x1="57188" y1="86389" x2="58854" y2="84630"/>
                        <a14:foregroundMark x1="43906" y1="86204" x2="48646" y2="89259"/>
                        <a14:foregroundMark x1="48646" y1="89259" x2="53958" y2="89074"/>
                        <a14:foregroundMark x1="53958" y1="89074" x2="57917" y2="86944"/>
                        <a14:backgroundMark x1="51667" y1="7407" x2="55990" y2="7130"/>
                        <a14:backgroundMark x1="55990" y1="7130" x2="64479" y2="13981"/>
                        <a14:backgroundMark x1="64479" y1="13981" x2="68906" y2="21296"/>
                        <a14:backgroundMark x1="68906" y1="21296" x2="71615" y2="29722"/>
                        <a14:backgroundMark x1="71615" y1="29722" x2="74583" y2="52407"/>
                        <a14:backgroundMark x1="38490" y1="89167" x2="43385" y2="92222"/>
                        <a14:backgroundMark x1="43385" y1="92222" x2="50781" y2="92963"/>
                        <a14:backgroundMark x1="50781" y1="92963" x2="59323" y2="90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80" y="1433830"/>
            <a:ext cx="2032000" cy="107442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F5B6661E-18A4-82E5-EBF8-57C9E627E8D9}"/>
                  </a:ext>
                </a:extLst>
              </p14:cNvPr>
              <p14:cNvContentPartPr/>
              <p14:nvPr/>
            </p14:nvContentPartPr>
            <p14:xfrm>
              <a:off x="11853840" y="3697600"/>
              <a:ext cx="24840" cy="262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F5B6661E-18A4-82E5-EBF8-57C9E627E8D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844840" y="3688960"/>
                <a:ext cx="424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21C06AC5-2E8E-5607-953B-612A46AECCE9}"/>
                  </a:ext>
                </a:extLst>
              </p14:cNvPr>
              <p14:cNvContentPartPr/>
              <p14:nvPr/>
            </p14:nvContentPartPr>
            <p14:xfrm>
              <a:off x="9339240" y="4469800"/>
              <a:ext cx="48240" cy="558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21C06AC5-2E8E-5607-953B-612A46AECCE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333120" y="4463680"/>
                <a:ext cx="604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83F666CD-C603-6AA2-E568-E2D1C0026E1A}"/>
                  </a:ext>
                </a:extLst>
              </p14:cNvPr>
              <p14:cNvContentPartPr/>
              <p14:nvPr/>
            </p14:nvContentPartPr>
            <p14:xfrm>
              <a:off x="11080200" y="4881640"/>
              <a:ext cx="4320" cy="324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83F666CD-C603-6AA2-E568-E2D1C0026E1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074080" y="4875520"/>
                <a:ext cx="16560" cy="44640"/>
              </a:xfrm>
              <a:prstGeom prst="rect">
                <a:avLst/>
              </a:prstGeom>
            </p:spPr>
          </p:pic>
        </mc:Fallback>
      </mc:AlternateContent>
      <p:grpSp>
        <p:nvGrpSpPr>
          <p:cNvPr id="47" name="Group 46">
            <a:extLst>
              <a:ext uri="{FF2B5EF4-FFF2-40B4-BE49-F238E27FC236}">
                <a16:creationId xmlns:a16="http://schemas.microsoft.com/office/drawing/2014/main" id="{8F741803-1573-C288-6AAB-5B7C356452F3}"/>
              </a:ext>
            </a:extLst>
          </p:cNvPr>
          <p:cNvGrpSpPr/>
          <p:nvPr/>
        </p:nvGrpSpPr>
        <p:grpSpPr>
          <a:xfrm>
            <a:off x="11626680" y="3525160"/>
            <a:ext cx="87120" cy="185400"/>
            <a:chOff x="11626680" y="3525160"/>
            <a:chExt cx="87120" cy="185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41" name="Ink 40">
                  <a:extLst>
                    <a:ext uri="{FF2B5EF4-FFF2-40B4-BE49-F238E27FC236}">
                      <a16:creationId xmlns:a16="http://schemas.microsoft.com/office/drawing/2014/main" id="{CF225BC5-528D-58B3-5CE8-FB81548B093C}"/>
                    </a:ext>
                  </a:extLst>
                </p14:cNvPr>
                <p14:cNvContentPartPr/>
                <p14:nvPr/>
              </p14:nvContentPartPr>
              <p14:xfrm>
                <a:off x="11637480" y="3676360"/>
                <a:ext cx="4320" cy="23760"/>
              </p14:xfrm>
            </p:contentPart>
          </mc:Choice>
          <mc:Fallback xmlns="">
            <p:pic>
              <p:nvPicPr>
                <p:cNvPr id="41" name="Ink 40">
                  <a:extLst>
                    <a:ext uri="{FF2B5EF4-FFF2-40B4-BE49-F238E27FC236}">
                      <a16:creationId xmlns:a16="http://schemas.microsoft.com/office/drawing/2014/main" id="{CF225BC5-528D-58B3-5CE8-FB81548B093C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11631360" y="3670240"/>
                  <a:ext cx="1656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19930612-855C-9B36-2E99-DA59A3E0649B}"/>
                    </a:ext>
                  </a:extLst>
                </p14:cNvPr>
                <p14:cNvContentPartPr/>
                <p14:nvPr/>
              </p14:nvContentPartPr>
              <p14:xfrm>
                <a:off x="11640720" y="3652600"/>
                <a:ext cx="28080" cy="756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19930612-855C-9B36-2E99-DA59A3E0649B}"/>
                    </a:ext>
                  </a:extLst>
                </p:cNvPr>
                <p:cNvPicPr/>
                <p:nvPr/>
              </p:nvPicPr>
              <p:blipFill>
                <a:blip r:embed="rId25"/>
                <a:stretch>
                  <a:fillRect/>
                </a:stretch>
              </p:blipFill>
              <p:spPr>
                <a:xfrm>
                  <a:off x="11634600" y="3646480"/>
                  <a:ext cx="4032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89287250-C8A6-FB9F-6524-B62569F6E87E}"/>
                    </a:ext>
                  </a:extLst>
                </p14:cNvPr>
                <p14:cNvContentPartPr/>
                <p14:nvPr/>
              </p14:nvContentPartPr>
              <p14:xfrm>
                <a:off x="11652600" y="3525160"/>
                <a:ext cx="18360" cy="16236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89287250-C8A6-FB9F-6524-B62569F6E87E}"/>
                    </a:ext>
                  </a:extLst>
                </p:cNvPr>
                <p:cNvPicPr/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11646480" y="3519040"/>
                  <a:ext cx="30600" cy="174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8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4E25924F-02D8-3D60-C43E-349F50D25F72}"/>
                    </a:ext>
                  </a:extLst>
                </p14:cNvPr>
                <p14:cNvContentPartPr/>
                <p14:nvPr/>
              </p14:nvContentPartPr>
              <p14:xfrm>
                <a:off x="11626680" y="3552880"/>
                <a:ext cx="11520" cy="156960"/>
              </p14:xfrm>
            </p:contentPart>
          </mc:Choice>
          <mc:Fallback xmlns=""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4E25924F-02D8-3D60-C43E-349F50D25F72}"/>
                    </a:ext>
                  </a:extLst>
                </p:cNvPr>
                <p:cNvPicPr/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11620560" y="3546760"/>
                  <a:ext cx="23760" cy="16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0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24219CAF-F17D-E863-4A52-1EB20B854FCD}"/>
                    </a:ext>
                  </a:extLst>
                </p14:cNvPr>
                <p14:cNvContentPartPr/>
                <p14:nvPr/>
              </p14:nvContentPartPr>
              <p14:xfrm>
                <a:off x="11685000" y="3527680"/>
                <a:ext cx="28800" cy="182880"/>
              </p14:xfrm>
            </p:contentPart>
          </mc:Choice>
          <mc:Fallback xmlns=""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24219CAF-F17D-E863-4A52-1EB20B854FCD}"/>
                    </a:ext>
                  </a:extLst>
                </p:cNvPr>
                <p:cNvPicPr/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1678880" y="3521560"/>
                  <a:ext cx="41040" cy="1951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54267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5972 C 0.06862 -0.11806 0.17226 -0.22986 0.28724 -0.22986 C 0.40221 -0.22986 0.50586 -0.11806 0.57461 0.05972 C 0.50586 0.23704 0.40221 0.34977 0.28724 0.34977 C 0.17226 0.34977 0.06862 0.23704 1.66667E-6 0.05972 Z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2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2292 -0.10671 C -0.46979 -0.22408 -0.38971 -0.29815 -0.30078 -0.29815 C -0.21185 -0.29815 -0.13164 -0.22408 -0.07813 -0.10671 C -0.13164 0.00995 -0.21185 0.08472 -0.30078 0.08472 C -0.38971 0.08472 -0.46979 0.00995 -0.52292 -0.10671 Z " pathEditMode="relative" rAng="0" ptsTypes="AAAAA">
                                      <p:cBhvr>
                                        <p:cTn id="8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4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057 -0.0676 L -0.02057 -0.0676 C -0.02396 -0.06945 -0.02969 -0.06806 -0.02969 -0.07662 C -0.02969 -0.07824 -0.02917 -0.07963 -0.02891 -0.08102 C -0.02943 -0.08403 -0.02969 -0.08704 -0.03047 -0.08982 C -0.0319 -0.09514 -0.03372 -0.1 -0.03555 -0.10463 C -0.03607 -0.10625 -0.03672 -0.10764 -0.03724 -0.10926 C -0.03867 -0.11505 -0.03971 -0.1213 -0.04141 -0.12685 C -0.0431 -0.1331 -0.04661 -0.13912 -0.04883 -0.14468 C -0.05026 -0.14792 -0.05286 -0.15602 -0.05469 -0.15949 C -0.05677 -0.16366 -0.05951 -0.1669 -0.06133 -0.1713 C -0.06224 -0.17338 -0.06289 -0.17547 -0.0638 -0.17732 C -0.06484 -0.1794 -0.06615 -0.18102 -0.06719 -0.18334 C -0.06849 -0.18611 -0.06927 -0.18935 -0.07057 -0.19213 L -0.07305 -0.19815 C -0.07448 -0.20857 -0.07266 -0.20023 -0.07799 -0.20996 C -0.08333 -0.21945 -0.07292 -0.21574 -0.08802 -0.22917 C -0.09831 -0.23843 -0.08763 -0.22801 -0.09805 -0.24098 C -0.10417 -0.24885 -0.11432 -0.2588 -0.12057 -0.26482 C -0.12865 -0.27246 -0.1263 -0.27107 -0.13216 -0.27361 C -0.13464 -0.27755 -0.13711 -0.28172 -0.13971 -0.28542 C -0.14049 -0.28658 -0.14141 -0.28727 -0.14219 -0.28843 C -0.14284 -0.28959 -0.1431 -0.29167 -0.14388 -0.29283 C -0.14674 -0.29723 -0.14948 -0.29815 -0.15299 -0.30023 C -0.15417 -0.30185 -0.15534 -0.30301 -0.15638 -0.30463 C -0.15885 -0.30857 -0.16081 -0.31389 -0.1638 -0.31667 C -0.16693 -0.31922 -0.17057 -0.31829 -0.17383 -0.31945 C -0.20143 -0.33079 -0.18424 -0.32662 -0.20052 -0.32986 C -0.20156 -0.33079 -0.20273 -0.33218 -0.20391 -0.33287 C -0.20495 -0.33357 -0.20625 -0.3331 -0.20716 -0.33426 C -0.21654 -0.34676 -0.20156 -0.33889 -0.21888 -0.3507 C -0.22174 -0.35255 -0.225 -0.35255 -0.22799 -0.35371 C -0.22943 -0.35556 -0.2306 -0.35787 -0.23216 -0.35949 C -0.24206 -0.36991 -0.2444 -0.37084 -0.25391 -0.37871 C -0.26094 -0.38473 -0.25651 -0.38172 -0.26133 -0.38473 C -0.2625 -0.38727 -0.26341 -0.39005 -0.26471 -0.39213 C -0.26706 -0.39607 -0.27747 -0.40602 -0.27891 -0.40695 C -0.31172 -0.43125 -0.30378 -0.42315 -0.34635 -0.42917 C -0.35052 -0.43218 -0.35898 -0.43889 -0.3638 -0.44098 C -0.36849 -0.44283 -0.37331 -0.44445 -0.37799 -0.44537 C -0.38242 -0.4463 -0.38685 -0.4463 -0.39141 -0.44699 L -0.40299 -0.44838 C -0.4069 -0.44792 -0.41081 -0.44699 -0.41471 -0.44699 C -0.42708 -0.44699 -0.43164 -0.44792 -0.44219 -0.45 C -0.44557 -0.45185 -0.44883 -0.45394 -0.45221 -0.45579 C -0.45352 -0.45648 -0.45495 -0.45672 -0.45638 -0.45741 C -0.47018 -0.46297 -0.46615 -0.46065 -0.47305 -0.46459 C -0.48411 -0.4632 -0.49544 -0.46412 -0.50638 -0.46019 C -0.51341 -0.45764 -0.5194 -0.44838 -0.5263 -0.44537 C -0.52891 -0.44445 -0.53138 -0.44769 -0.53385 -0.44838 C -0.53633 -0.44908 -0.5388 -0.44931 -0.54141 -0.45 C -0.55495 -0.45602 -0.54076 -0.45023 -0.55547 -0.4544 C -0.5737 -0.45949 -0.5526 -0.45602 -0.5763 -0.4588 L -0.63047 -0.45741 C -0.63711 -0.45625 -0.64323 -0.45116 -0.64974 -0.44838 C -0.65326 -0.44676 -0.6569 -0.44537 -0.66055 -0.44398 C -0.6625 -0.44144 -0.66445 -0.43912 -0.66641 -0.43658 C -0.66732 -0.43519 -0.66771 -0.43287 -0.66888 -0.43218 C -0.67487 -0.42848 -0.68346 -0.425 -0.69049 -0.42315 L -0.70807 -0.41875 C -0.71198 -0.41621 -0.71602 -0.41459 -0.71966 -0.41135 C -0.72135 -0.40996 -0.72227 -0.40695 -0.72383 -0.40556 C -0.72839 -0.40139 -0.73398 -0.40047 -0.73802 -0.39514 C -0.73919 -0.39352 -0.74036 -0.39236 -0.74141 -0.39074 C -0.74427 -0.38611 -0.74479 -0.38357 -0.74805 -0.38033 C -0.74935 -0.37894 -0.75078 -0.37824 -0.75221 -0.37732 C -0.7569 -0.36898 -0.75651 -0.36922 -0.76471 -0.35949 C -0.76641 -0.35764 -0.76823 -0.35602 -0.76966 -0.35371 C -0.77318 -0.34792 -0.77617 -0.34144 -0.77969 -0.33588 C -0.80104 -0.30185 -0.76589 -0.36366 -0.79297 -0.31667 C -0.80065 -0.30348 -0.81549 -0.27662 -0.81549 -0.27662 C -0.81771 -0.26482 -0.81523 -0.27732 -0.82214 -0.2544 C -0.82396 -0.24861 -0.82721 -0.23658 -0.82721 -0.23658 C -0.82747 -0.23172 -0.82747 -0.22662 -0.82799 -0.22176 C -0.82878 -0.21574 -0.83034 -0.20996 -0.83138 -0.20394 C -0.8332 -0.19306 -0.83464 -0.18218 -0.83633 -0.1713 C -0.83659 -0.16736 -0.83685 -0.16343 -0.83724 -0.15949 C -0.83737 -0.15695 -0.83776 -0.15463 -0.83802 -0.15209 C -0.83841 -0.14815 -0.83854 -0.14422 -0.8388 -0.14028 C -0.83828 -0.13426 -0.83802 -0.12824 -0.83724 -0.12246 C -0.83685 -0.12037 -0.83607 -0.11852 -0.83555 -0.11667 C -0.83411 -0.11019 -0.83307 -0.10348 -0.83138 -0.09723 C -0.83047 -0.09398 -0.82904 -0.09144 -0.82799 -0.08843 C -0.82708 -0.08565 -0.82643 -0.08241 -0.82552 -0.07963 C -0.81615 -0.04885 -0.82786 -0.08797 -0.82135 -0.0676 C -0.8207 -0.06574 -0.82031 -0.06366 -0.81966 -0.06181 C -0.81862 -0.05834 -0.81732 -0.0551 -0.81641 -0.05139 C -0.8151 -0.04676 -0.81042 -0.02685 -0.80964 -0.02037 C -0.80937 -0.01783 -0.80951 -0.01505 -0.80885 -0.01297 C -0.80781 -0.00926 -0.8013 0.00254 -0.79974 0.00486 C -0.79818 0.00717 -0.79609 0.00833 -0.79466 0.01088 C -0.79193 0.01574 -0.78958 0.02152 -0.78724 0.02708 C -0.78542 0.03102 -0.78385 0.03495 -0.78216 0.03889 C -0.78073 0.04236 -0.77956 0.04606 -0.77799 0.0493 C -0.77578 0.0544 -0.77331 0.05879 -0.77135 0.06412 C -0.77031 0.06713 -0.7694 0.07037 -0.76797 0.07315 C -0.76576 0.07731 -0.76315 0.08032 -0.76055 0.08333 C -0.75833 0.08935 -0.7556 0.0949 -0.75391 0.10115 C -0.75039 0.11365 -0.7487 0.12777 -0.74466 0.13981 C -0.74388 0.14213 -0.7431 0.14467 -0.74219 0.14722 C -0.74167 0.14861 -0.74128 0.15046 -0.74049 0.15162 C -0.73984 0.15254 -0.73893 0.15277 -0.73802 0.15301 C -0.73529 0.15416 -0.73242 0.15486 -0.72969 0.15602 C -0.72643 0.1574 -0.72435 0.15879 -0.72135 0.16041 C -0.72031 0.16203 -0.71927 0.16389 -0.71797 0.16481 C -0.71211 0.17014 -0.70612 0.17384 -0.69974 0.17685 C -0.6974 0.17777 -0.68802 0.18102 -0.68555 0.18264 C -0.68086 0.18565 -0.6806 0.18773 -0.6763 0.19166 C -0.67083 0.19652 -0.67201 0.19282 -0.66549 0.20046 C -0.66419 0.20208 -0.66341 0.20463 -0.66224 0.20648 C -0.65768 0.21273 -0.65833 0.2118 -0.65391 0.21389 C -0.65104 0.21666 -0.64766 0.2206 -0.64466 0.22268 C -0.63958 0.22615 -0.63398 0.22662 -0.62891 0.23009 C -0.60781 0.24444 -0.62409 0.23796 -0.61302 0.2419 C -0.61081 0.24444 -0.60859 0.24699 -0.60638 0.2493 C -0.60339 0.25254 -0.60013 0.25509 -0.59714 0.25833 C -0.59323 0.2625 -0.58984 0.26852 -0.58555 0.27152 C -0.58372 0.27291 -0.57982 0.27546 -0.57799 0.27754 C -0.57161 0.28518 -0.56562 0.29444 -0.55885 0.30115 C -0.54753 0.31227 -0.53711 0.3169 -0.52552 0.325 C -0.52357 0.32615 -0.52174 0.32824 -0.51966 0.3294 C -0.5181 0.33032 -0.51641 0.33032 -0.51471 0.33078 C -0.51224 0.33171 -0.50977 0.33287 -0.50716 0.33379 C -0.50495 0.33449 -0.50273 0.33472 -0.50052 0.33518 C -0.49714 0.33611 -0.49388 0.33727 -0.49049 0.33819 C -0.48828 0.33889 -0.48607 0.33889 -0.48385 0.33981 C -0.45169 0.35 -0.47474 0.3449 -0.44714 0.35 C -0.44271 0.35185 -0.44076 0.35208 -0.43724 0.35463 C -0.43581 0.35555 -0.43451 0.35717 -0.43307 0.3574 C -0.42799 0.35856 -0.42305 0.35833 -0.41797 0.35902 C -0.36953 0.36551 -0.40964 0.3625 -0.35469 0.36481 C -0.35078 0.36643 -0.34701 0.36828 -0.34297 0.36944 C -0.29896 0.38125 -0.3276 0.37129 -0.31224 0.37685 L -0.26888 0.37523 C -0.25625 0.3743 -0.2431 0.37129 -0.23047 0.36944 C -0.22695 0.36875 -0.22331 0.36828 -0.21966 0.36782 L -0.21055 0.36481 C -0.20937 0.36458 -0.20833 0.36365 -0.20716 0.36342 C -0.19049 0.35856 -0.19961 0.36296 -0.18138 0.35463 C -0.17969 0.3537 -0.17799 0.35277 -0.1763 0.35162 C -0.17539 0.35092 -0.17474 0.34953 -0.17383 0.34861 C -0.17161 0.34652 -0.16953 0.34421 -0.16719 0.34259 C -0.16146 0.33889 -0.15534 0.33634 -0.14974 0.3324 C -0.1457 0.3294 -0.14193 0.32523 -0.13802 0.32199 C -0.13724 0.32129 -0.13633 0.32083 -0.13555 0.32037 C -0.13385 0.31805 -0.13255 0.31458 -0.13047 0.31296 C -0.12044 0.30555 -0.10977 0.30092 -0.09974 0.29375 L -0.09557 0.29074 C -0.07122 0.2493 -0.07461 0.27152 -0.07305 0.23449 C -0.0724 0.23796 -0.07331 0.2449 -0.07135 0.2449 C -0.05169 0.2449 -0.04609 0.23796 -0.03216 0.22569 C -0.02734 0.21527 -0.0263 0.21203 -0.01888 0.20347 C -0.01732 0.20162 -0.01549 0.20139 -0.0138 0.20046 C -0.00937 0.18472 -0.01159 0.1919 -0.00391 0.16944 C -0.00326 0.16782 -0.00221 0.16481 -0.00221 0.16481 C -0.00156 0.16088 -0.00117 0.15694 -0.00052 0.15301 C 0.00247 0.13727 0 0.15926 0.00286 0.13819 C 0.00352 0.13287 0.00391 0.12731 0.00456 0.12199 C 0.00417 0.11458 0.0043 0.10694 0.00365 0.09977 C 0.00352 0.09791 0.00234 0.09699 0.00195 0.09537 C 0.0013 0.09236 0.00026 0.08634 0.00026 0.08634 L 0.00117 0.06852 " pathEditMode="relative" ptsTypes="AAAAAAAAAAAAAAAAAAAAAAAAAAAAAAAAAAAAAAAAAAAAAAAAAAAAAAAAAAAAAAAAAAAAAAAAAAAAAAAAAAAAAAAAAAAAAAAAAAAAAAAAAAAAAAAAAAAAAAAAAAAAAAAAAAAAAAAAAAAAAAAAAAAAAAAAAAAAAAAAAA">
                                      <p:cBhvr>
                                        <p:cTn id="10" dur="3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435 -0.01921 L 0.02435 -0.01921 C 0.02826 -0.01968 0.03229 -0.01875 0.03607 -0.0206 C 0.04115 -0.02338 0.04479 -0.03125 0.04935 -0.03542 C 0.05417 -0.03981 0.06146 -0.04005 0.06602 -0.04143 C 0.07383 -0.04375 0.0694 -0.04259 0.07943 -0.04421 L 0.10612 -0.04282 C 0.10834 -0.04259 0.11055 -0.04167 0.11276 -0.04143 C 0.11719 -0.04074 0.12162 -0.04028 0.12604 -0.03981 C 0.12995 -0.03889 0.13399 -0.03889 0.13776 -0.03704 C 0.14519 -0.0331 0.14167 -0.03518 0.14857 -0.03102 C 0.15508 -0.02222 0.14844 -0.03032 0.15612 -0.02361 C 0.15756 -0.02222 0.15873 -0.02037 0.16029 -0.01921 C 0.16159 -0.01805 0.16302 -0.01736 0.16446 -0.0162 C 0.1681 -0.01296 0.16862 -0.01134 0.17188 -0.00741 C 0.17266 -0.00625 0.17344 -0.00509 0.17435 -0.0044 C 0.18542 0.00394 0.19662 0.01111 0.20769 0.01945 C 0.2125 0.02292 0.22474 0.03426 0.2319 0.03704 C 0.23438 0.0382 0.23685 0.0382 0.23946 0.03866 C 0.24766 0.04236 0.24375 0.04097 0.25104 0.04306 C 0.25326 0.0456 0.25625 0.04653 0.25769 0.05046 C 0.26211 0.06227 0.25638 0.04792 0.26185 0.05787 C 0.26289 0.05972 0.26341 0.06204 0.26446 0.06389 C 0.26446 0.06389 0.26979 0.07176 0.2711 0.07269 C 0.2724 0.07361 0.27383 0.07361 0.27526 0.07407 C 0.27826 0.07755 0.28151 0.08056 0.28438 0.08449 C 0.28685 0.08796 0.28972 0.09097 0.29193 0.09491 C 0.29271 0.0963 0.29349 0.09792 0.2944 0.09931 C 0.30131 0.10972 0.29206 0.09375 0.29935 0.10671 C 0.29961 0.1088 0.29961 0.11088 0.30026 0.11273 C 0.31185 0.14537 0.30782 0.13912 0.31693 0.15116 C 0.31719 0.15255 0.31732 0.15417 0.31771 0.15556 C 0.31979 0.16296 0.31914 0.15695 0.32019 0.16458 C 0.3211 0.17107 0.32097 0.17454 0.32279 0.18079 C 0.32318 0.18264 0.3224 0.17685 0.32188 0.17477 C 0.32149 0.17315 0.32084 0.17199 0.32019 0.17037 L 0.32019 0.17037 C 0.3224 0.17477 0.32448 0.17963 0.32696 0.1838 C 0.32813 0.18588 0.32982 0.18727 0.33112 0.18958 C 0.33242 0.19236 0.33334 0.1956 0.33438 0.19861 C 0.33789 0.20857 0.33724 0.20695 0.33946 0.21644 C 0.33881 0.22778 0.33972 0.23958 0.33776 0.25046 C 0.33724 0.25324 0.33438 0.25116 0.33269 0.25185 C 0.32852 0.25394 0.32448 0.25718 0.32019 0.25926 C 0.31381 0.2625 0.31315 0.26111 0.30769 0.26528 C 0.30547 0.2669 0.30287 0.26806 0.30104 0.27107 C 0.3 0.27315 0.2987 0.275 0.29779 0.27708 C 0.29675 0.27894 0.29623 0.28125 0.29519 0.2831 C 0.29141 0.28982 0.29206 0.28542 0.28776 0.2919 C 0.28594 0.29445 0.28477 0.29884 0.28269 0.3007 L 0.27604 0.30671 C 0.2625 0.30324 0.27591 0.30417 0.25443 0.32593 C 0.24974 0.33056 0.24427 0.33264 0.23946 0.33634 C 0.23568 0.33912 0.23256 0.34421 0.22852 0.34514 C 0.21667 0.34792 0.20469 0.34607 0.19271 0.34676 L 0.16185 0.34815 C 0.14805 0.35162 0.15026 0.35162 0.12696 0.34815 C 0.11706 0.34676 0.11914 0.34375 0.11185 0.34074 C 0.11003 0.34005 0.10795 0.33982 0.10612 0.33935 C 0.0905 0.33009 0.1125 0.34259 0.09519 0.33472 C 0.09375 0.33426 0.09245 0.33241 0.09102 0.33195 C 0.08894 0.33102 0.08659 0.33102 0.08438 0.33032 L 0.07852 0.32894 C 0.04935 0.31343 0.07409 0.32732 0.04688 0.30972 C 0.04362 0.30741 0.03685 0.3037 0.03685 0.3037 C 0.03581 0.30232 0.03477 0.30046 0.0336 0.29931 C 0.03256 0.29838 0.03138 0.29838 0.03021 0.29792 C 0.02826 0.29676 0.02631 0.2963 0.02435 0.29491 C 0.02227 0.29329 0.02045 0.2912 0.01862 0.28889 C 0.01485 0.28426 0.01693 0.28495 0.01446 0.27847 C 0.01367 0.27685 0.01276 0.27546 0.01185 0.27407 C 0.00834 0.26898 0.00834 0.27153 0.00274 0.26829 C 0.00065 0.2669 -0.00117 0.26528 -0.00312 0.26366 C -0.00508 0.26412 -0.00703 0.2662 -0.00898 0.26528 C -0.01679 0.26065 -0.02422 0.2544 -0.03138 0.24745 C -0.03593 0.24306 -0.03958 0.23634 -0.04388 0.23125 C -0.04557 0.22917 -0.04909 0.22616 -0.05143 0.22523 C -0.05286 0.22454 -0.05416 0.22431 -0.0556 0.22384 C -0.05677 0.22269 -0.05781 0.22199 -0.05898 0.22083 C -0.06406 0.21551 -0.06731 0.2125 -0.07148 0.20602 C -0.07317 0.20324 -0.07474 0.2 -0.07643 0.19699 C -0.07981 0.18357 -0.07994 0.18657 -0.0806 0.17338 C -0.0819 0.15 -0.07864 0.15764 -0.08398 0.14815 L -0.08893 0.12755 C -0.08971 0.12407 -0.09049 0.12037 -0.0914 0.11713 L -0.09388 0.10833 C -0.09362 0.09745 -0.09375 0.08634 -0.0931 0.0757 C -0.09297 0.07292 -0.09218 0.0706 -0.0914 0.06829 C -0.08958 0.06204 -0.08489 0.04954 -0.08229 0.04445 C -0.08164 0.04329 -0.0806 0.04259 -0.07981 0.04167 C -0.07604 0.03148 -0.08086 0.04352 -0.07396 0.03125 C -0.07265 0.02894 -0.07187 0.02593 -0.07057 0.02384 C -0.06771 0.01852 -0.06432 0.01412 -0.06146 0.00903 C -0.05521 -0.00208 -0.05403 -0.00833 -0.04648 -0.01759 C -0.04505 -0.01944 -0.0431 -0.01968 -0.0414 -0.0206 C -0.03776 -0.00949 -0.03919 -0.01574 -0.03724 -7.40741E-7 C -0.03698 0.00255 -0.03685 0.00509 -0.03646 0.00741 C -0.03619 0.00903 -0.03633 0.01111 -0.03554 0.01204 C -0.03437 0.01343 -0.03281 0.01273 -0.03138 0.01343 C -0.02994 0.01412 -0.02864 0.01551 -0.02721 0.01644 C -0.025 0.01551 -0.02239 0.01597 -0.02057 0.01343 C -0.01901 0.01111 -0.01901 0.00648 -0.0181 0.00301 C -0.01731 -7.40741E-7 -0.0164 -0.00278 -0.01562 -0.00579 C -0.01471 -0.01667 -0.01471 -0.01273 -0.01471 -0.01759 " pathEditMode="relative" ptsTypes="AAAAAAAAAAAAAAAAAAAAAAAAAAAAAAAAAAAAAAAAAAAAAAAAAAAAAAAAAAAAAAAAAAAAAAAAAAAAAAAAAAAAAAAAAAAAAAAAAAAAAAAA">
                                      <p:cBhvr>
                                        <p:cTn id="12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877 -0.04746 L 0.02877 -0.04746 C 0.03229 -0.05347 0.0358 -0.05949 0.03958 -0.06528 C 0.04336 -0.07107 0.04726 -0.07685 0.05208 -0.08009 C 0.05338 -0.08102 0.05482 -0.08102 0.05625 -0.08148 C 0.05872 -0.08357 0.0612 -0.08565 0.06367 -0.0875 C 0.07135 -0.09283 0.07031 -0.09028 0.07708 -0.0963 C 0.09036 -0.10833 0.07552 -0.09746 0.08867 -0.10533 C 0.0901 -0.10602 0.0914 -0.10787 0.09284 -0.1081 C 0.10703 -0.11134 0.12122 -0.1125 0.13541 -0.11551 C 0.18476 -0.12639 0.1332 -0.11852 0.16536 -0.12292 C 0.172 -0.12246 0.17877 -0.12246 0.18541 -0.12153 C 0.18685 -0.1213 0.18815 -0.12014 0.18958 -0.12014 C 0.19987 -0.12014 0.21015 -0.12107 0.22044 -0.12153 C 0.22786 -0.12384 0.22682 -0.12431 0.23711 -0.12014 C 0.23906 -0.11921 0.24088 -0.1169 0.24284 -0.11551 C 0.24505 -0.11412 0.24726 -0.11227 0.24961 -0.11111 C 0.25143 -0.11019 0.25338 -0.11019 0.25534 -0.10972 C 0.25703 -0.1081 0.25859 -0.10579 0.26041 -0.10533 C 0.2664 -0.10324 0.27877 -0.10232 0.27877 -0.10232 L 0.31198 -0.10371 C 0.31836 -0.10417 0.31627 -0.10509 0.32122 -0.10671 C 0.32317 -0.10741 0.32513 -0.10787 0.32708 -0.1081 C 0.33229 -0.10903 0.33763 -0.10926 0.34284 -0.10972 C 0.3487 -0.1081 0.35508 -0.10996 0.36041 -0.10533 C 0.36497 -0.10116 0.36666 -0.09074 0.37031 -0.08449 C 0.37734 -0.07269 0.38203 -0.07662 0.39205 -0.0757 C 0.39349 -0.075 0.39479 -0.07477 0.39622 -0.07408 C 0.397 -0.07384 0.39791 -0.07315 0.3987 -0.07269 C 0.40091 -0.07153 0.40312 -0.0706 0.40534 -0.06968 C 0.40937 -0.06806 0.4138 -0.06759 0.41784 -0.06667 C 0.42617 -0.05695 0.41666 -0.06713 0.43958 -0.06088 C 0.44218 -0.05996 0.44453 -0.0581 0.447 -0.05625 C 0.45625 -0.05 0.46549 -0.04421 0.47448 -0.03704 C 0.49479 -0.02107 0.48841 -0.02292 0.50625 -0.0044 C 0.5095 -0.00093 0.51302 0.00208 0.51614 0.00579 C 0.52291 0.01389 0.5194 0.01042 0.52708 0.0162 C 0.52786 0.01782 0.52851 0.01967 0.52955 0.0206 C 0.53073 0.02222 0.53229 0.02245 0.53372 0.02361 C 0.53541 0.025 0.53711 0.02662 0.53867 0.02801 C 0.54961 0.03866 0.53945 0.03055 0.55534 0.04143 C 0.55755 0.04305 0.55976 0.04491 0.56198 0.04583 L 0.57786 0.05324 C 0.58125 0.05717 0.58541 0.05949 0.58789 0.06504 C 0.59153 0.07384 0.59284 0.08495 0.59531 0.09467 C 0.59635 0.09884 0.59739 0.10278 0.5987 0.10671 C 0.59935 0.10879 0.60026 0.11088 0.60117 0.1125 C 0.60221 0.11435 0.60351 0.11551 0.60455 0.1169 C 0.60547 0.11829 0.60612 0.12014 0.60703 0.12153 C 0.61093 0.12754 0.61002 0.1243 0.61367 0.13171 C 0.62109 0.14745 0.61732 0.14305 0.62617 0.15555 C 0.62773 0.15764 0.62955 0.15926 0.63112 0.16134 C 0.63711 0.16921 0.63385 0.16504 0.63867 0.17477 C 0.63971 0.17685 0.64101 0.17847 0.64205 0.18079 C 0.64271 0.18241 0.64323 0.18472 0.64362 0.18657 C 0.64518 0.19236 0.64544 0.19421 0.64622 0.2 C 0.64674 0.20486 0.64687 0.20995 0.64778 0.21481 C 0.65976 0.27407 0.65039 0.20995 0.65781 0.26667 C 0.65807 0.27199 0.65807 0.27754 0.65872 0.28287 C 0.65898 0.28565 0.66107 0.29097 0.66198 0.29329 C 0.66224 0.29537 0.6625 0.29722 0.66289 0.2993 C 0.66341 0.30231 0.66445 0.30509 0.66445 0.3081 C 0.66536 0.35602 0.66653 0.33264 0.66198 0.35116 C 0.66172 0.35254 0.66159 0.35417 0.6612 0.35555 C 0.66015 0.35856 0.65898 0.36134 0.65781 0.36435 C 0.65638 0.36829 0.65508 0.37222 0.65364 0.37639 C 0.65286 0.3787 0.65117 0.38379 0.65117 0.38379 C 0.65091 0.38565 0.65065 0.38773 0.65039 0.38958 C 0.64961 0.39514 0.65 0.39745 0.64778 0.40139 C 0.64713 0.40278 0.64622 0.40347 0.64531 0.4044 C 0.64466 0.4081 0.6444 0.41042 0.64284 0.41342 C 0.64192 0.41504 0.64062 0.4162 0.63945 0.41782 C 0.63333 0.42731 0.63919 0.42106 0.63034 0.43102 C 0.62929 0.43241 0.62799 0.43287 0.62695 0.43403 C 0.62604 0.43518 0.62539 0.43727 0.62448 0.43842 C 0.6237 0.43958 0.62278 0.44051 0.622 0.44143 C 0.61979 0.44444 0.61771 0.44792 0.61536 0.45046 C 0.61341 0.45231 0.61133 0.45393 0.6095 0.45625 C 0.60143 0.46667 0.61107 0.45879 0.60208 0.46528 C 0.60117 0.46667 0.60026 0.46805 0.59948 0.46967 C 0.59883 0.47106 0.59857 0.47292 0.59791 0.47407 C 0.59375 0.48032 0.59323 0.47708 0.58867 0.48287 C 0.58711 0.48495 0.58607 0.48842 0.5845 0.49028 C 0.58307 0.49236 0.58099 0.49282 0.57955 0.49491 C 0.57617 0.49977 0.57409 0.50741 0.57031 0.51111 C 0.54492 0.53704 0.58242 0.49861 0.5595 0.52292 C 0.55768 0.525 0.55156 0.52963 0.55039 0.53032 C 0.54713 0.53241 0.53646 0.5368 0.5345 0.53773 C 0.52955 0.54028 0.52448 0.54236 0.51953 0.54514 C 0.51771 0.54629 0.51627 0.54838 0.51458 0.54954 C 0.51237 0.55139 0.51015 0.55278 0.50781 0.55417 C 0.49843 0.55926 0.48385 0.56342 0.47539 0.56435 C 0.44961 0.56736 0.46771 0.56574 0.42617 0.56736 L 0.39375 0.56898 C 0.38932 0.56991 0.38489 0.57176 0.38034 0.57199 L 0.35117 0.57037 L 0.31875 0.56898 C 0.31432 0.56782 0.30976 0.56713 0.30534 0.56597 C 0.3013 0.56481 0.30429 0.56435 0.30039 0.56157 C 0.29843 0.56018 0.29648 0.55949 0.29453 0.55856 C 0.29375 0.5581 0.29284 0.55741 0.29205 0.55694 C 0.29088 0.55648 0.28984 0.55625 0.28867 0.55555 C 0.28724 0.55463 0.2858 0.55393 0.2845 0.55254 C 0.28333 0.55139 0.28255 0.54907 0.28125 0.54815 C 0.27968 0.54699 0.27786 0.54722 0.27617 0.54676 C 0.26823 0.53958 0.27812 0.54861 0.26875 0.53935 C 0.26758 0.53819 0.26666 0.53657 0.26536 0.53634 C 0.25482 0.53449 0.24427 0.53426 0.23372 0.53333 C 0.21601 0.52893 0.24023 0.53588 0.222 0.52731 C 0.21875 0.52592 0.21536 0.52546 0.21211 0.52454 C 0.19258 0.51805 0.20612 0.52176 0.19375 0.51852 C 0.1901 0.51458 0.18672 0.50972 0.18294 0.50671 C 0.17083 0.49699 0.15742 0.49259 0.14622 0.48009 C 0.14049 0.47361 0.13685 0.46898 0.13125 0.46366 C 0.12903 0.46157 0.12682 0.45949 0.12461 0.45787 C 0.12265 0.45648 0.1207 0.45579 0.11875 0.45486 C 0.11705 0.45278 0.11549 0.45069 0.11367 0.44884 C 0.11237 0.44768 0.11093 0.44699 0.1095 0.44583 C 0.10729 0.44398 0.10508 0.44213 0.10286 0.44004 C 0.10143 0.43866 0.10013 0.4368 0.0987 0.43565 C 0.09687 0.43379 0.09466 0.4331 0.09284 0.43102 C 0.09075 0.4287 0.08906 0.425 0.08711 0.42222 C 0.0858 0.4206 0.08424 0.41944 0.08294 0.41782 C 0.08112 0.41551 0.07968 0.4125 0.07786 0.41042 C 0.07409 0.40579 0.06445 0.39722 0.0612 0.3912 C 0.05794 0.38495 0.05573 0.37708 0.05286 0.37037 C 0.03633 0.33148 0.05143 0.36713 0.04205 0.34815 C 0.04114 0.34629 0.04062 0.34375 0.03958 0.34213 C 0.03698 0.33819 0.0358 0.33981 0.03294 0.33773 C 0.03112 0.33657 0.02968 0.33449 0.02786 0.33333 C 0.02383 0.33055 0.01927 0.3294 0.01536 0.32592 C 0.00612 0.31759 0.01107 0.32153 0.00039 0.31412 C -0.00209 0.30972 -0.00482 0.30555 -0.00716 0.30069 C -0.00873 0.29745 -0.00977 0.29375 -0.01133 0.29028 C -0.01263 0.28727 -0.01407 0.28449 -0.0155 0.28148 C -0.01745 0.26042 -0.0142 0.2868 -0.02383 0.25486 C -0.03047 0.23241 -0.0306 0.23403 -0.03542 0.21042 C -0.03776 0.19907 -0.03867 0.18403 -0.03959 0.17338 C -0.04128 0.15347 -0.04297 0.13379 -0.04453 0.11412 C -0.04427 0.11018 -0.04453 0.10602 -0.04375 0.10208 C -0.0431 0.09884 -0.04141 0.09629 -0.0405 0.09329 C -0.03815 0.08611 -0.03594 0.07847 -0.03373 0.07106 C -0.03334 0.06967 -0.03308 0.06805 -0.03295 0.06667 C -0.03255 0.06366 -0.03308 0.06018 -0.03216 0.05764 C -0.02852 0.04815 -0.02383 0.04004 -0.01966 0.03102 C -0.0125 0.05648 -0.01667 0.04282 -0.01706 0.03842 C -0.01745 0.03403 -0.01693 0.02917 -0.01797 0.02523 C -0.01849 0.02292 -0.02018 0.02222 -0.02123 0.0206 L -0.02123 0.0206 L -0.02123 0.0206 L -0.02123 0.0206 " pathEditMode="relative" ptsTypes="AAAAAAAAAAAAAAAAAAAAAAAAAAAAAAAAAAAAAAAAAAAAAAAAAAAAAAAAAAAAAAAAAAAAAAAAAAAAAAAAAAAAAAAAAAAAAAAAAAAAAAAAAAAAAAAAAAAAAAAAAAAAAAAAAAAAAAAAAAAAAAAAAAAAAAA">
                                      <p:cBhvr>
                                        <p:cTn id="14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5607CA-DACE-EF77-A508-8B11E6E7B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72" y="0"/>
            <a:ext cx="12265572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7DE70E-A377-9829-0BD0-963609E3D0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2500" y1="29010" x2="32500" y2="29010"/>
                        <a14:foregroundMark x1="35833" y1="30365" x2="35833" y2="30365"/>
                        <a14:foregroundMark x1="37500" y1="29167" x2="37500" y2="29167"/>
                        <a14:foregroundMark x1="37222" y1="37656" x2="37222" y2="37656"/>
                        <a14:foregroundMark x1="34167" y1="37344" x2="34167" y2="37344"/>
                        <a14:foregroundMark x1="31481" y1="25260" x2="31481" y2="25260"/>
                        <a14:foregroundMark x1="42778" y1="26979" x2="42778" y2="26979"/>
                        <a14:foregroundMark x1="41944" y1="30052" x2="41944" y2="30052"/>
                        <a14:foregroundMark x1="59815" y1="34896" x2="59815" y2="34896"/>
                        <a14:foregroundMark x1="61759" y1="33490" x2="61759" y2="33490"/>
                        <a14:foregroundMark x1="57315" y1="31771" x2="57315" y2="31771"/>
                        <a14:foregroundMark x1="58148" y1="38750" x2="58148" y2="38750"/>
                        <a14:foregroundMark x1="65093" y1="41250" x2="65093" y2="41250"/>
                        <a14:foregroundMark x1="19630" y1="30521" x2="19630" y2="30521"/>
                        <a14:foregroundMark x1="25648" y1="41719" x2="25648" y2="41719"/>
                        <a14:backgroundMark x1="79630" y1="85104" x2="82037" y2="76771"/>
                        <a14:backgroundMark x1="82037" y1="76771" x2="69074" y2="86146"/>
                        <a14:backgroundMark x1="69074" y1="86146" x2="57037" y2="857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893" y="988828"/>
            <a:ext cx="6911163" cy="92503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980E5C-9FA3-0F84-A2ED-E3822DA52845}"/>
              </a:ext>
            </a:extLst>
          </p:cNvPr>
          <p:cNvSpPr txBox="1"/>
          <p:nvPr/>
        </p:nvSpPr>
        <p:spPr>
          <a:xfrm>
            <a:off x="3104706" y="6039293"/>
            <a:ext cx="6379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  <a:r>
              <a:rPr lang="en-US" b="1" dirty="0">
                <a:solidFill>
                  <a:schemeClr val="bg1"/>
                </a:solidFill>
              </a:rPr>
              <a:t> Once upon a time there lived a mouse and lion in a jungle.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0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B961F3-D554-2CF1-B8D0-79C5EE5D7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546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0314A3-4879-7321-A05C-0567B2B23F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3906" y1="56389" x2="63906" y2="56389"/>
                        <a14:foregroundMark x1="62552" y1="59352" x2="62552" y2="59352"/>
                        <a14:foregroundMark x1="66823" y1="49444" x2="66823" y2="49444"/>
                        <a14:foregroundMark x1="62813" y1="60185" x2="62813" y2="60185"/>
                        <a14:foregroundMark x1="61927" y1="62315" x2="61927" y2="62315"/>
                        <a14:foregroundMark x1="62448" y1="64167" x2="62448" y2="64167"/>
                        <a14:foregroundMark x1="63594" y1="65278" x2="63594" y2="65278"/>
                        <a14:foregroundMark x1="63482" y1="60741" x2="63530" y2="61204"/>
                        <a14:foregroundMark x1="63385" y1="59815" x2="63482" y2="60741"/>
                        <a14:foregroundMark x1="62031" y1="63241" x2="62031" y2="63241"/>
                        <a14:foregroundMark x1="64010" y1="65741" x2="64010" y2="65741"/>
                        <a14:foregroundMark x1="64896" y1="64537" x2="64896" y2="64537"/>
                        <a14:foregroundMark x1="65208" y1="64167" x2="65208" y2="64167"/>
                        <a14:foregroundMark x1="65573" y1="64074" x2="65573" y2="64074"/>
                        <a14:foregroundMark x1="65938" y1="64074" x2="65938" y2="64074"/>
                        <a14:foregroundMark x1="66563" y1="63889" x2="66563" y2="63889"/>
                        <a14:foregroundMark x1="66042" y1="64537" x2="66042" y2="64537"/>
                        <a14:foregroundMark x1="64115" y1="65278" x2="64115" y2="65278"/>
                        <a14:foregroundMark x1="64167" y1="65000" x2="64167" y2="65000"/>
                        <a14:foregroundMark x1="64375" y1="64815" x2="64375" y2="64815"/>
                        <a14:foregroundMark x1="64948" y1="64352" x2="64948" y2="64352"/>
                        <a14:foregroundMark x1="64427" y1="65463" x2="64427" y2="65463"/>
                        <a14:foregroundMark x1="65052" y1="64537" x2="65052" y2="64537"/>
                        <a14:backgroundMark x1="24427" y1="43611" x2="26875" y2="32037"/>
                        <a14:backgroundMark x1="26875" y1="32037" x2="38021" y2="23889"/>
                        <a14:backgroundMark x1="38021" y1="23889" x2="50990" y2="21019"/>
                        <a14:backgroundMark x1="50990" y1="21019" x2="59896" y2="21759"/>
                        <a14:backgroundMark x1="59896" y1="21759" x2="61406" y2="26667"/>
                        <a14:backgroundMark x1="55573" y1="23704" x2="62760" y2="21759"/>
                        <a14:backgroundMark x1="62760" y1="21759" x2="69167" y2="26759"/>
                        <a14:backgroundMark x1="69167" y1="26759" x2="71354" y2="58148"/>
                        <a14:backgroundMark x1="71354" y1="58148" x2="69531" y2="70741"/>
                        <a14:backgroundMark x1="69531" y1="70741" x2="63906" y2="86481"/>
                        <a14:backgroundMark x1="63906" y1="86481" x2="40938" y2="84352"/>
                        <a14:backgroundMark x1="40938" y1="84352" x2="31823" y2="77870"/>
                        <a14:backgroundMark x1="31823" y1="77870" x2="26094" y2="69167"/>
                        <a14:backgroundMark x1="26094" y1="69167" x2="25990" y2="67778"/>
                        <a14:backgroundMark x1="61042" y1="29259" x2="57292" y2="48796"/>
                        <a14:backgroundMark x1="57292" y1="48796" x2="59219" y2="82037"/>
                        <a14:backgroundMark x1="42656" y1="24815" x2="40313" y2="31574"/>
                        <a14:backgroundMark x1="40313" y1="31574" x2="40990" y2="40463"/>
                        <a14:backgroundMark x1="40990" y1="40463" x2="36979" y2="44259"/>
                        <a14:backgroundMark x1="36979" y1="44259" x2="32917" y2="40370"/>
                        <a14:backgroundMark x1="32917" y1="40370" x2="28490" y2="47685"/>
                        <a14:backgroundMark x1="28490" y1="47685" x2="27708" y2="55000"/>
                        <a14:backgroundMark x1="27708" y1="55000" x2="34063" y2="71574"/>
                        <a14:backgroundMark x1="34063" y1="71574" x2="43750" y2="73519"/>
                        <a14:backgroundMark x1="43750" y1="73519" x2="48125" y2="70833"/>
                        <a14:backgroundMark x1="48125" y1="70833" x2="47604" y2="63981"/>
                        <a14:backgroundMark x1="47604" y1="63981" x2="53073" y2="74722"/>
                        <a14:backgroundMark x1="53073" y1="74722" x2="53021" y2="76389"/>
                        <a14:backgroundMark x1="35417" y1="44074" x2="34479" y2="51389"/>
                        <a14:backgroundMark x1="34479" y1="51389" x2="30938" y2="54444"/>
                        <a14:backgroundMark x1="30938" y1="54444" x2="38698" y2="47963"/>
                        <a14:backgroundMark x1="38698" y1="47963" x2="40729" y2="42500"/>
                        <a14:backgroundMark x1="31667" y1="44537" x2="31667" y2="44537"/>
                        <a14:backgroundMark x1="32604" y1="44352" x2="32604" y2="44352"/>
                        <a14:backgroundMark x1="32708" y1="44630" x2="32708" y2="44630"/>
                        <a14:backgroundMark x1="34167" y1="44537" x2="34167" y2="44537"/>
                        <a14:backgroundMark x1="35573" y1="45000" x2="35573" y2="45000"/>
                        <a14:backgroundMark x1="35573" y1="45000" x2="34896" y2="44630"/>
                        <a14:backgroundMark x1="34271" y1="44167" x2="34271" y2="44167"/>
                        <a14:backgroundMark x1="34271" y1="44167" x2="33750" y2="44352"/>
                        <a14:backgroundMark x1="33490" y1="43611" x2="33490" y2="43611"/>
                        <a14:backgroundMark x1="33229" y1="45000" x2="33229" y2="45000"/>
                        <a14:backgroundMark x1="33646" y1="44167" x2="33646" y2="44167"/>
                        <a14:backgroundMark x1="34635" y1="44630" x2="34635" y2="44630"/>
                        <a14:backgroundMark x1="35052" y1="45278" x2="35052" y2="45278"/>
                        <a14:backgroundMark x1="33906" y1="44815" x2="33906" y2="44815"/>
                        <a14:backgroundMark x1="42292" y1="62315" x2="42292" y2="62315"/>
                        <a14:backgroundMark x1="34948" y1="58333" x2="34948" y2="58333"/>
                        <a14:backgroundMark x1="34792" y1="45278" x2="34792" y2="45278"/>
                        <a14:backgroundMark x1="33854" y1="45278" x2="33854" y2="45278"/>
                        <a14:backgroundMark x1="34271" y1="45093" x2="34271" y2="45093"/>
                        <a14:backgroundMark x1="65833" y1="62315" x2="65833" y2="62315"/>
                        <a14:backgroundMark x1="64115" y1="66944" x2="64115" y2="66944"/>
                        <a14:backgroundMark x1="66042" y1="63704" x2="66042" y2="63704"/>
                        <a14:backgroundMark x1="65938" y1="63241" x2="65938" y2="63241"/>
                        <a14:backgroundMark x1="66875" y1="59722" x2="66875" y2="59722"/>
                        <a14:backgroundMark x1="63490" y1="67315" x2="65097" y2="65741"/>
                        <a14:backgroundMark x1="62708" y1="63241" x2="62708" y2="63241"/>
                        <a14:backgroundMark x1="62813" y1="62315" x2="62813" y2="62315"/>
                        <a14:backgroundMark x1="63333" y1="60741" x2="63333" y2="60741"/>
                        <a14:backgroundMark x1="63229" y1="61204" x2="63229" y2="61204"/>
                        <a14:backgroundMark x1="63229" y1="61204" x2="63229" y2="61204"/>
                        <a14:backgroundMark x1="62813" y1="64352" x2="62813" y2="64352"/>
                        <a14:backgroundMark x1="62813" y1="64352" x2="63333" y2="63889"/>
                        <a14:backgroundMark x1="63906" y1="64537" x2="63906" y2="64537"/>
                        <a14:backgroundMark x1="62865" y1="59815" x2="62865" y2="59815"/>
                        <a14:backgroundMark x1="62969" y1="59722" x2="62969" y2="59722"/>
                        <a14:backgroundMark x1="65313" y1="62315" x2="65313" y2="62315"/>
                        <a14:backgroundMark x1="64896" y1="62778" x2="64896" y2="62778"/>
                        <a14:backgroundMark x1="64948" y1="63426" x2="64948" y2="63426"/>
                        <a14:backgroundMark x1="64688" y1="63426" x2="64688" y2="63426"/>
                        <a14:backgroundMark x1="64948" y1="63889" x2="64948" y2="63889"/>
                        <a14:backgroundMark x1="64375" y1="63889" x2="64375" y2="63889"/>
                        <a14:backgroundMark x1="65677" y1="64815" x2="65677" y2="64815"/>
                        <a14:backgroundMark x1="66823" y1="64167" x2="66823" y2="64167"/>
                        <a14:backgroundMark x1="66563" y1="63889" x2="66563" y2="63889"/>
                        <a14:backgroundMark x1="63750" y1="64815" x2="63750" y2="64815"/>
                        <a14:backgroundMark x1="64531" y1="64074" x2="64531" y2="64074"/>
                        <a14:backgroundMark x1="64271" y1="64352" x2="64271" y2="64352"/>
                        <a14:backgroundMark x1="64010" y1="64167" x2="64010" y2="64167"/>
                        <a14:backgroundMark x1="64115" y1="64352" x2="64115" y2="64352"/>
                        <a14:backgroundMark x1="63854" y1="64352" x2="63854" y2="64352"/>
                        <a14:backgroundMark x1="63854" y1="64537" x2="63854" y2="64537"/>
                        <a14:backgroundMark x1="64375" y1="64074" x2="64375" y2="64074"/>
                        <a14:backgroundMark x1="64010" y1="64537" x2="64010" y2="64537"/>
                        <a14:backgroundMark x1="64010" y1="64167" x2="64010" y2="64167"/>
                        <a14:backgroundMark x1="64010" y1="64352" x2="64010" y2="64352"/>
                        <a14:backgroundMark x1="64167" y1="64167" x2="64167" y2="64167"/>
                        <a14:backgroundMark x1="63906" y1="64537" x2="63906" y2="64537"/>
                        <a14:backgroundMark x1="64010" y1="64352" x2="64010" y2="64352"/>
                        <a14:backgroundMark x1="63906" y1="64352" x2="63906" y2="64352"/>
                        <a14:backgroundMark x1="64115" y1="64167" x2="64115" y2="64167"/>
                        <a14:backgroundMark x1="63854" y1="64352" x2="63854" y2="64352"/>
                        <a14:backgroundMark x1="63854" y1="64352" x2="63854" y2="64352"/>
                        <a14:backgroundMark x1="63750" y1="64074" x2="63750" y2="640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84758" y="89763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76C3CF4-72A8-176B-2FEF-45B5782486CD}"/>
                  </a:ext>
                </a:extLst>
              </p14:cNvPr>
              <p14:cNvContentPartPr/>
              <p14:nvPr/>
            </p14:nvContentPartPr>
            <p14:xfrm>
              <a:off x="7178249" y="4410812"/>
              <a:ext cx="15120" cy="129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76C3CF4-72A8-176B-2FEF-45B5782486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2129" y="4404692"/>
                <a:ext cx="27360" cy="25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808C49C-3A8F-47D8-3C99-FC718E4E713C}"/>
              </a:ext>
            </a:extLst>
          </p:cNvPr>
          <p:cNvSpPr txBox="1"/>
          <p:nvPr/>
        </p:nvSpPr>
        <p:spPr>
          <a:xfrm>
            <a:off x="1465521" y="189744"/>
            <a:ext cx="5465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One day the lion roared at the mouse and he ran away with fear.</a:t>
            </a:r>
          </a:p>
        </p:txBody>
      </p:sp>
    </p:spTree>
    <p:extLst>
      <p:ext uri="{BB962C8B-B14F-4D97-AF65-F5344CB8AC3E}">
        <p14:creationId xmlns:p14="http://schemas.microsoft.com/office/powerpoint/2010/main" val="209175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96296E-6 L 1.08893 -0.00579 " pathEditMode="relative" rAng="0" ptsTypes="AA">
                                      <p:cBhvr>
                                        <p:cTn id="6" dur="7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440" y="-301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55FEC7-F7A6-1424-688E-B693F5550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972" y="0"/>
            <a:ext cx="12269972" cy="69749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2F642A-D8A3-9D7C-F6AA-E402FEB84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1146" y1="59722" x2="61667" y2="63241"/>
                        <a14:foregroundMark x1="61823" y1="65278" x2="61823" y2="65278"/>
                        <a14:foregroundMark x1="33750" y1="61204" x2="33750" y2="61204"/>
                        <a14:foregroundMark x1="52135" y1="48241" x2="54583" y2="48796"/>
                        <a14:foregroundMark x1="51250" y1="45741" x2="51250" y2="45741"/>
                        <a14:foregroundMark x1="51875" y1="45000" x2="51875" y2="45000"/>
                        <a14:foregroundMark x1="54323" y1="45000" x2="54323" y2="45000"/>
                        <a14:foregroundMark x1="52969" y1="45556" x2="52969" y2="45556"/>
                        <a14:foregroundMark x1="57708" y1="45463" x2="57708" y2="45463"/>
                        <a14:foregroundMark x1="56719" y1="46204" x2="56719" y2="46204"/>
                        <a14:foregroundMark x1="56458" y1="45093" x2="56458" y2="45093"/>
                        <a14:foregroundMark x1="53438" y1="44630" x2="53438" y2="44630"/>
                        <a14:foregroundMark x1="54375" y1="43704" x2="54375" y2="43704"/>
                        <a14:foregroundMark x1="56563" y1="44074" x2="56563" y2="44074"/>
                        <a14:foregroundMark x1="56563" y1="44074" x2="56823" y2="44352"/>
                        <a14:foregroundMark x1="56406" y1="44352" x2="56406" y2="44352"/>
                        <a14:foregroundMark x1="38594" y1="50370" x2="38594" y2="50370"/>
                        <a14:foregroundMark x1="35365" y1="53611" x2="35365" y2="53611"/>
                        <a14:foregroundMark x1="35469" y1="53796" x2="35469" y2="53796"/>
                        <a14:foregroundMark x1="35729" y1="52593" x2="35729" y2="52593"/>
                        <a14:foregroundMark x1="35885" y1="52593" x2="35885" y2="52593"/>
                        <a14:foregroundMark x1="36771" y1="52870" x2="36771" y2="52870"/>
                        <a14:foregroundMark x1="35104" y1="54722" x2="40071" y2="49269"/>
                        <a14:foregroundMark x1="51862" y1="44427" x2="56198" y2="44630"/>
                        <a14:foregroundMark x1="33646" y1="65093" x2="35417" y2="57037"/>
                        <a14:foregroundMark x1="35417" y1="57037" x2="42046" y2="48458"/>
                        <a14:foregroundMark x1="55417" y1="43148" x2="57344" y2="44167"/>
                        <a14:backgroundMark x1="26875" y1="57870" x2="45469" y2="16667"/>
                        <a14:backgroundMark x1="45469" y1="16667" x2="52500" y2="7593"/>
                        <a14:backgroundMark x1="33594" y1="45093" x2="55052" y2="19167"/>
                        <a14:backgroundMark x1="55052" y1="19167" x2="69427" y2="10741"/>
                        <a14:backgroundMark x1="49948" y1="28241" x2="70208" y2="41111"/>
                        <a14:backgroundMark x1="70208" y1="41111" x2="76823" y2="59074"/>
                        <a14:backgroundMark x1="62865" y1="36759" x2="74688" y2="73519"/>
                        <a14:backgroundMark x1="74688" y1="73519" x2="75260" y2="77963"/>
                        <a14:backgroundMark x1="32752" y1="61204" x2="31146" y2="88241"/>
                        <a14:backgroundMark x1="33385" y1="50556" x2="32752" y2="61204"/>
                        <a14:backgroundMark x1="30625" y1="77037" x2="34844" y2="84722"/>
                        <a14:backgroundMark x1="34844" y1="84722" x2="48229" y2="88426"/>
                        <a14:backgroundMark x1="48229" y1="88426" x2="65156" y2="79815"/>
                        <a14:backgroundMark x1="66979" y1="61204" x2="66979" y2="61204"/>
                        <a14:backgroundMark x1="68906" y1="62778" x2="68906" y2="62778"/>
                        <a14:backgroundMark x1="37176" y1="49907" x2="40208" y2="46204"/>
                        <a14:backgroundMark x1="36039" y1="51296" x2="37176" y2="49907"/>
                        <a14:backgroundMark x1="34977" y1="52593" x2="36039" y2="51296"/>
                        <a14:backgroundMark x1="34219" y1="53519" x2="34977" y2="52593"/>
                        <a14:backgroundMark x1="40208" y1="46204" x2="41992" y2="45643"/>
                        <a14:backgroundMark x1="69896" y1="87778" x2="73281" y2="77685"/>
                        <a14:backgroundMark x1="73281" y1="77685" x2="73750" y2="65093"/>
                        <a14:backgroundMark x1="33542" y1="54259" x2="37292" y2="48611"/>
                        <a14:backgroundMark x1="37292" y1="48611" x2="55104" y2="41296"/>
                        <a14:backgroundMark x1="55104" y1="41296" x2="57344" y2="415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6" y="1195292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0769F6E-96E4-D0AB-EC65-411BE1C5C261}"/>
                  </a:ext>
                </a:extLst>
              </p14:cNvPr>
              <p14:cNvContentPartPr/>
              <p14:nvPr/>
            </p14:nvContentPartPr>
            <p14:xfrm>
              <a:off x="8133329" y="3210212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0769F6E-96E4-D0AB-EC65-411BE1C5C26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5689" y="3192572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E8676E5-8E74-EEA4-5B22-7C6DCDF44DF2}"/>
                  </a:ext>
                </a:extLst>
              </p14:cNvPr>
              <p14:cNvContentPartPr/>
              <p14:nvPr/>
            </p14:nvContentPartPr>
            <p14:xfrm>
              <a:off x="6400289" y="4624292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E8676E5-8E74-EEA4-5B22-7C6DCDF44D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82649" y="4606652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D6D5471B-8382-A914-624A-2DE8277A4C77}"/>
              </a:ext>
            </a:extLst>
          </p:cNvPr>
          <p:cNvSpPr txBox="1"/>
          <p:nvPr/>
        </p:nvSpPr>
        <p:spPr>
          <a:xfrm>
            <a:off x="772632" y="397591"/>
            <a:ext cx="70281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After a few days the lion got trapped into a hunter’s net.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85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A50D80-C30B-C54C-197B-4EDD1EE52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5857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66D192-EF9C-C07A-3AEC-3D2D155600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5686" y1="55580" x2="35156" y2="60741"/>
                        <a14:foregroundMark x1="34010" y1="60185" x2="34010" y2="60185"/>
                        <a14:foregroundMark x1="57552" y1="38611" x2="57552" y2="38611"/>
                        <a14:foregroundMark x1="57656" y1="39722" x2="57656" y2="39722"/>
                        <a14:foregroundMark x1="57969" y1="40741" x2="57969" y2="40741"/>
                        <a14:foregroundMark x1="57917" y1="40648" x2="57917" y2="40648"/>
                        <a14:foregroundMark x1="57917" y1="40000" x2="57917" y2="40000"/>
                        <a14:foregroundMark x1="57656" y1="40278" x2="59089" y2="43056"/>
                        <a14:foregroundMark x1="58281" y1="39259" x2="58281" y2="39259"/>
                        <a14:foregroundMark x1="58542" y1="40648" x2="58542" y2="40648"/>
                        <a14:foregroundMark x1="66563" y1="73796" x2="66563" y2="73796"/>
                        <a14:foregroundMark x1="66979" y1="78148" x2="66979" y2="78148"/>
                        <a14:foregroundMark x1="67083" y1="78426" x2="67083" y2="78426"/>
                        <a14:foregroundMark x1="67135" y1="78796" x2="67135" y2="78796"/>
                        <a14:foregroundMark x1="67344" y1="79259" x2="67344" y2="79259"/>
                        <a14:foregroundMark x1="66979" y1="79074" x2="66979" y2="79074"/>
                        <a14:foregroundMark x1="67656" y1="79722" x2="67656" y2="79722"/>
                        <a14:foregroundMark x1="67760" y1="80185" x2="67760" y2="80185"/>
                        <a14:foregroundMark x1="68438" y1="81111" x2="68438" y2="81111"/>
                        <a14:foregroundMark x1="68646" y1="81204" x2="68646" y2="81204"/>
                        <a14:foregroundMark x1="68438" y1="81111" x2="68438" y2="81111"/>
                        <a14:foregroundMark x1="68438" y1="81204" x2="68438" y2="81204"/>
                        <a14:foregroundMark x1="68646" y1="81111" x2="68646" y2="81111"/>
                        <a14:foregroundMark x1="68177" y1="81204" x2="68177" y2="81204"/>
                        <a14:foregroundMark x1="68958" y1="81389" x2="68958" y2="81389"/>
                        <a14:foregroundMark x1="69219" y1="81111" x2="69219" y2="81111"/>
                        <a14:foregroundMark x1="70208" y1="78889" x2="70208" y2="78889"/>
                        <a14:foregroundMark x1="70104" y1="77500" x2="70104" y2="77500"/>
                        <a14:foregroundMark x1="70104" y1="76111" x2="70104" y2="76111"/>
                        <a14:foregroundMark x1="69531" y1="75463" x2="69531" y2="75463"/>
                        <a14:foregroundMark x1="69948" y1="75648" x2="69948" y2="75648"/>
                        <a14:foregroundMark x1="58661" y1="43056" x2="60417" y2="48519"/>
                        <a14:foregroundMark x1="57590" y1="39722" x2="58661" y2="43056"/>
                        <a14:foregroundMark x1="57292" y1="38796" x2="57590" y2="39722"/>
                        <a14:foregroundMark x1="58437" y1="43241" x2="60625" y2="47407"/>
                        <a14:foregroundMark x1="57708" y1="41852" x2="58437" y2="43241"/>
                        <a14:foregroundMark x1="59323" y1="43426" x2="59323" y2="43426"/>
                        <a14:foregroundMark x1="59740" y1="44074" x2="59740" y2="44074"/>
                        <a14:foregroundMark x1="37135" y1="55463" x2="37135" y2="55463"/>
                        <a14:foregroundMark x1="34896" y1="57222" x2="34896" y2="57222"/>
                        <a14:foregroundMark x1="39844" y1="51944" x2="39844" y2="51944"/>
                        <a14:foregroundMark x1="44375" y1="51019" x2="44375" y2="51019"/>
                        <a14:foregroundMark x1="37760" y1="53056" x2="37760" y2="53056"/>
                        <a14:foregroundMark x1="66563" y1="75000" x2="66563" y2="75000"/>
                        <a14:foregroundMark x1="70104" y1="76944" x2="70104" y2="76944"/>
                        <a14:backgroundMark x1="26771" y1="54074" x2="30781" y2="40093"/>
                        <a14:backgroundMark x1="30781" y1="40093" x2="51979" y2="10833"/>
                        <a14:backgroundMark x1="24844" y1="45741" x2="35156" y2="24722"/>
                        <a14:backgroundMark x1="35156" y1="24722" x2="50313" y2="7593"/>
                        <a14:backgroundMark x1="24323" y1="38333" x2="33594" y2="20185"/>
                        <a14:backgroundMark x1="33594" y1="20185" x2="28646" y2="27315"/>
                        <a14:backgroundMark x1="28646" y1="27315" x2="33750" y2="20278"/>
                        <a14:backgroundMark x1="32188" y1="14722" x2="32188" y2="14722"/>
                        <a14:backgroundMark x1="28542" y1="63611" x2="34844" y2="42130"/>
                        <a14:backgroundMark x1="34844" y1="42130" x2="52083" y2="16852"/>
                        <a14:backgroundMark x1="52083" y1="16852" x2="59062" y2="12130"/>
                        <a14:backgroundMark x1="18906" y1="32685" x2="45521" y2="4815"/>
                        <a14:backgroundMark x1="45521" y1="4815" x2="47344" y2="4352"/>
                        <a14:backgroundMark x1="36198" y1="34722" x2="47344" y2="27593"/>
                        <a14:backgroundMark x1="47344" y1="27593" x2="61667" y2="27407"/>
                        <a14:backgroundMark x1="61667" y1="27407" x2="67656" y2="34907"/>
                        <a14:backgroundMark x1="34271" y1="38426" x2="49063" y2="26759"/>
                        <a14:backgroundMark x1="49063" y1="26759" x2="60260" y2="27315"/>
                        <a14:backgroundMark x1="60260" y1="27315" x2="70885" y2="62315"/>
                        <a14:backgroundMark x1="32948" y1="60185" x2="32813" y2="62593"/>
                        <a14:backgroundMark x1="33750" y1="45926" x2="32948" y2="60185"/>
                        <a14:backgroundMark x1="32813" y1="62593" x2="35417" y2="81944"/>
                        <a14:backgroundMark x1="35417" y1="81944" x2="40365" y2="86852"/>
                        <a14:backgroundMark x1="40365" y1="86852" x2="44896" y2="87593"/>
                        <a14:backgroundMark x1="44896" y1="87593" x2="52708" y2="85833"/>
                        <a14:backgroundMark x1="52708" y1="85833" x2="57708" y2="87407"/>
                        <a14:backgroundMark x1="57708" y1="87407" x2="59896" y2="81574"/>
                        <a14:backgroundMark x1="59896" y1="81574" x2="68490" y2="86204"/>
                        <a14:backgroundMark x1="68490" y1="86204" x2="73281" y2="78796"/>
                        <a14:backgroundMark x1="73281" y1="78796" x2="72760" y2="70833"/>
                        <a14:backgroundMark x1="72760" y1="70833" x2="68698" y2="66296"/>
                        <a14:backgroundMark x1="68698" y1="66296" x2="64896" y2="53611"/>
                        <a14:backgroundMark x1="45521" y1="29630" x2="50781" y2="28333"/>
                        <a14:backgroundMark x1="50781" y1="28333" x2="58073" y2="29259"/>
                        <a14:backgroundMark x1="58073" y1="29259" x2="62813" y2="38056"/>
                        <a14:backgroundMark x1="62813" y1="38056" x2="64427" y2="44352"/>
                        <a14:backgroundMark x1="64427" y1="44352" x2="64531" y2="44537"/>
                        <a14:backgroundMark x1="68646" y1="76759" x2="68646" y2="76759"/>
                        <a14:backgroundMark x1="68802" y1="78426" x2="68802" y2="78426"/>
                        <a14:backgroundMark x1="68958" y1="78796" x2="68958" y2="78796"/>
                        <a14:backgroundMark x1="67656" y1="78333" x2="69323" y2="77685"/>
                        <a14:backgroundMark x1="69167" y1="80648" x2="69167" y2="80648"/>
                        <a14:backgroundMark x1="66354" y1="75185" x2="66354" y2="75185"/>
                        <a14:backgroundMark x1="57969" y1="37037" x2="57969" y2="37037"/>
                        <a14:backgroundMark x1="68281" y1="78426" x2="68281" y2="78426"/>
                        <a14:backgroundMark x1="68385" y1="79259" x2="68385" y2="79259"/>
                        <a14:backgroundMark x1="68646" y1="78333" x2="68646" y2="78333"/>
                        <a14:backgroundMark x1="68802" y1="80185" x2="68802" y2="80185"/>
                        <a14:backgroundMark x1="69531" y1="73796" x2="69531" y2="73796"/>
                        <a14:backgroundMark x1="70283" y1="76111" x2="70313" y2="76574"/>
                        <a14:backgroundMark x1="70241" y1="75463" x2="70283" y2="76111"/>
                        <a14:backgroundMark x1="70194" y1="74722" x2="70241" y2="75463"/>
                        <a14:backgroundMark x1="70164" y1="74259" x2="70194" y2="74722"/>
                        <a14:backgroundMark x1="70104" y1="73333" x2="70134" y2="73796"/>
                        <a14:backgroundMark x1="69258" y1="77500" x2="68125" y2="79074"/>
                        <a14:backgroundMark x1="69792" y1="76759" x2="69258" y2="77500"/>
                        <a14:backgroundMark x1="69167" y1="80648" x2="69167" y2="80648"/>
                        <a14:backgroundMark x1="68698" y1="80741" x2="68698" y2="80741"/>
                        <a14:backgroundMark x1="68958" y1="81204" x2="68958" y2="81204"/>
                        <a14:backgroundMark x1="68958" y1="81204" x2="68958" y2="81204"/>
                        <a14:backgroundMark x1="69531" y1="80463" x2="69531" y2="80463"/>
                        <a14:backgroundMark x1="68281" y1="80926" x2="68281" y2="80926"/>
                        <a14:backgroundMark x1="68281" y1="80926" x2="69427" y2="80648"/>
                        <a14:backgroundMark x1="67344" y1="78611" x2="67344" y2="78611"/>
                        <a14:backgroundMark x1="69792" y1="73519" x2="69792" y2="73519"/>
                        <a14:backgroundMark x1="69792" y1="73611" x2="69792" y2="73611"/>
                        <a14:backgroundMark x1="70469" y1="74722" x2="70469" y2="74722"/>
                        <a14:backgroundMark x1="69219" y1="76296" x2="69219" y2="76296"/>
                        <a14:backgroundMark x1="67604" y1="78611" x2="67604" y2="78611"/>
                        <a14:backgroundMark x1="68125" y1="78333" x2="68125" y2="78333"/>
                        <a14:backgroundMark x1="67917" y1="78611" x2="67917" y2="78611"/>
                        <a14:backgroundMark x1="70573" y1="73981" x2="70573" y2="73981"/>
                        <a14:backgroundMark x1="70052" y1="72870" x2="70052" y2="72870"/>
                        <a14:backgroundMark x1="69688" y1="73519" x2="69688" y2="73519"/>
                        <a14:backgroundMark x1="69323" y1="74722" x2="69323" y2="74722"/>
                        <a14:backgroundMark x1="69531" y1="74444" x2="69531" y2="74444"/>
                        <a14:backgroundMark x1="69427" y1="74722" x2="69427" y2="74722"/>
                        <a14:backgroundMark x1="69531" y1="75000" x2="69531" y2="75000"/>
                        <a14:backgroundMark x1="69427" y1="74074" x2="69427" y2="74074"/>
                        <a14:backgroundMark x1="70208" y1="73519" x2="70208" y2="73519"/>
                        <a14:backgroundMark x1="70313" y1="73333" x2="70313" y2="73333"/>
                        <a14:backgroundMark x1="70313" y1="73333" x2="69792" y2="75000"/>
                        <a14:backgroundMark x1="70313" y1="73796" x2="70313" y2="73796"/>
                        <a14:backgroundMark x1="58698" y1="38333" x2="58698" y2="38333"/>
                        <a14:backgroundMark x1="58542" y1="37500" x2="58542" y2="37500"/>
                        <a14:backgroundMark x1="58438" y1="38889" x2="58438" y2="38889"/>
                        <a14:backgroundMark x1="59219" y1="38889" x2="59219" y2="38889"/>
                        <a14:backgroundMark x1="59062" y1="38796" x2="59062" y2="38796"/>
                        <a14:backgroundMark x1="59323" y1="38889" x2="59323" y2="38889"/>
                        <a14:backgroundMark x1="59062" y1="39074" x2="59062" y2="39074"/>
                        <a14:backgroundMark x1="58958" y1="39074" x2="58958" y2="39074"/>
                        <a14:backgroundMark x1="58958" y1="39074" x2="58958" y2="39074"/>
                        <a14:backgroundMark x1="58958" y1="39074" x2="58958" y2="39074"/>
                        <a14:backgroundMark x1="34271" y1="50741" x2="54792" y2="28056"/>
                        <a14:backgroundMark x1="35208" y1="51759" x2="40260" y2="47778"/>
                        <a14:backgroundMark x1="40260" y1="47778" x2="45156" y2="46852"/>
                        <a14:backgroundMark x1="45156" y1="46852" x2="51302" y2="36481"/>
                        <a14:backgroundMark x1="51302" y1="36481" x2="56198" y2="35926"/>
                        <a14:backgroundMark x1="56198" y1="35926" x2="57031" y2="36759"/>
                        <a14:backgroundMark x1="65469" y1="47870" x2="65469" y2="47870"/>
                        <a14:backgroundMark x1="57656" y1="38611" x2="57656" y2="38611"/>
                        <a14:backgroundMark x1="57917" y1="38611" x2="57917" y2="38611"/>
                        <a14:backgroundMark x1="57813" y1="38796" x2="57813" y2="38796"/>
                        <a14:backgroundMark x1="58594" y1="39074" x2="58594" y2="39074"/>
                        <a14:backgroundMark x1="58333" y1="39722" x2="58333" y2="39722"/>
                        <a14:backgroundMark x1="58594" y1="39352" x2="58594" y2="39352"/>
                        <a14:backgroundMark x1="57656" y1="38426" x2="57656" y2="38426"/>
                        <a14:backgroundMark x1="58281" y1="38611" x2="58281" y2="38611"/>
                        <a14:backgroundMark x1="57292" y1="38426" x2="57292" y2="38426"/>
                        <a14:backgroundMark x1="57448" y1="38611" x2="57448" y2="38611"/>
                        <a14:backgroundMark x1="58542" y1="38796" x2="58542" y2="38796"/>
                        <a14:backgroundMark x1="57813" y1="38889" x2="57813" y2="38889"/>
                        <a14:backgroundMark x1="58073" y1="38611" x2="58073" y2="38611"/>
                        <a14:backgroundMark x1="58438" y1="38889" x2="58438" y2="38889"/>
                        <a14:backgroundMark x1="60365" y1="43426" x2="60365" y2="43426"/>
                        <a14:backgroundMark x1="60104" y1="43056" x2="60104" y2="43056"/>
                        <a14:backgroundMark x1="59844" y1="43241" x2="59844" y2="43241"/>
                        <a14:backgroundMark x1="58594" y1="39074" x2="58594" y2="39074"/>
                        <a14:backgroundMark x1="58438" y1="38889" x2="58438" y2="38889"/>
                        <a14:backgroundMark x1="58542" y1="38889" x2="58542" y2="38889"/>
                        <a14:backgroundMark x1="58542" y1="39074" x2="58542" y2="39074"/>
                        <a14:backgroundMark x1="58542" y1="38796" x2="58542" y2="38796"/>
                        <a14:backgroundMark x1="58333" y1="39074" x2="58333" y2="39074"/>
                        <a14:backgroundMark x1="58333" y1="39074" x2="58333" y2="39074"/>
                        <a14:backgroundMark x1="58438" y1="38889" x2="58438" y2="38889"/>
                        <a14:backgroundMark x1="58542" y1="38796" x2="58542" y2="38796"/>
                        <a14:backgroundMark x1="58542" y1="38796" x2="58542" y2="38796"/>
                        <a14:backgroundMark x1="58333" y1="38889" x2="58333" y2="38889"/>
                        <a14:backgroundMark x1="58333" y1="39074" x2="58333" y2="39074"/>
                        <a14:backgroundMark x1="58542" y1="38889" x2="58542" y2="38889"/>
                        <a14:backgroundMark x1="58802" y1="39815" x2="58802" y2="39815"/>
                        <a14:backgroundMark x1="58802" y1="39722" x2="58802" y2="39722"/>
                        <a14:backgroundMark x1="66615" y1="56574" x2="61563" y2="40463"/>
                        <a14:backgroundMark x1="31667" y1="56111" x2="38281" y2="48704"/>
                        <a14:backgroundMark x1="36418" y1="53056" x2="38281" y2="49907"/>
                        <a14:backgroundMark x1="33954" y1="57222" x2="36418" y2="53056"/>
                        <a14:backgroundMark x1="31927" y1="60648" x2="33954" y2="57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8317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DD3A6F-E613-76B8-9B49-C6C5A15575E2}"/>
              </a:ext>
            </a:extLst>
          </p:cNvPr>
          <p:cNvSpPr txBox="1"/>
          <p:nvPr/>
        </p:nvSpPr>
        <p:spPr>
          <a:xfrm>
            <a:off x="414670" y="374104"/>
            <a:ext cx="6932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The mouse saw the lion in net and he helped him get out of it.</a:t>
            </a:r>
          </a:p>
        </p:txBody>
      </p:sp>
    </p:spTree>
    <p:extLst>
      <p:ext uri="{BB962C8B-B14F-4D97-AF65-F5344CB8AC3E}">
        <p14:creationId xmlns:p14="http://schemas.microsoft.com/office/powerpoint/2010/main" val="324699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9DEED-445B-E2C2-C7FC-2D8AC3C20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2917D4-D55A-6CD6-9094-8E56F413C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72" y="0"/>
            <a:ext cx="1226557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FF986F-15C8-0830-888F-6A6D0B1E1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6087" y1="68478" x2="26087" y2="68478"/>
                        <a14:foregroundMark x1="45516" y1="39810" x2="45516" y2="39810"/>
                        <a14:foregroundMark x1="20380" y1="79076" x2="20380" y2="79076"/>
                        <a14:foregroundMark x1="25543" y1="79348" x2="25543" y2="79348"/>
                        <a14:foregroundMark x1="25408" y1="79348" x2="25408" y2="79348"/>
                        <a14:foregroundMark x1="25272" y1="78940" x2="25272" y2="78940"/>
                        <a14:foregroundMark x1="88179" y1="80435" x2="88179" y2="80435"/>
                        <a14:backgroundMark x1="79620" y1="63451" x2="73234" y2="52582"/>
                        <a14:backgroundMark x1="61821" y1="50408" x2="74728" y2="63451"/>
                        <a14:backgroundMark x1="74728" y1="63451" x2="76495" y2="67120"/>
                        <a14:backgroundMark x1="17120" y1="62228" x2="32201" y2="59239"/>
                        <a14:backgroundMark x1="32201" y1="59239" x2="33152" y2="61685"/>
                        <a14:backgroundMark x1="21603" y1="77853" x2="21603" y2="778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591" y="440692"/>
            <a:ext cx="6858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BC2AFC-4C3E-AAF0-DA27-F3AD8D1E6C80}"/>
              </a:ext>
            </a:extLst>
          </p:cNvPr>
          <p:cNvSpPr txBox="1"/>
          <p:nvPr/>
        </p:nvSpPr>
        <p:spPr>
          <a:xfrm>
            <a:off x="359735" y="346963"/>
            <a:ext cx="7442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After this incident, they became friends</a:t>
            </a:r>
            <a:r>
              <a:rPr lang="en-US" b="1" dirty="0">
                <a:solidFill>
                  <a:schemeClr val="bg1"/>
                </a:solidFill>
              </a:rPr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2608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72</Words>
  <Application>Microsoft Office PowerPoint</Application>
  <PresentationFormat>Widescreen</PresentationFormat>
  <Paragraphs>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Solar System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Boss</dc:creator>
  <cp:lastModifiedBy>Boss</cp:lastModifiedBy>
  <cp:revision>5</cp:revision>
  <dcterms:created xsi:type="dcterms:W3CDTF">2025-10-26T17:34:03Z</dcterms:created>
  <dcterms:modified xsi:type="dcterms:W3CDTF">2025-11-03T05:24:55Z</dcterms:modified>
</cp:coreProperties>
</file>

<file path=docProps/thumbnail.jpeg>
</file>